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y Swanson" userId="01caeb06956a9624" providerId="LiveId" clId="{6BBB37CD-8725-4D72-997C-E553AC0AB8D3}"/>
    <pc:docChg chg="addSld modSld">
      <pc:chgData name="Kenny Swanson" userId="01caeb06956a9624" providerId="LiveId" clId="{6BBB37CD-8725-4D72-997C-E553AC0AB8D3}" dt="2023-07-20T15:20:46.898" v="6847" actId="20577"/>
      <pc:docMkLst>
        <pc:docMk/>
      </pc:docMkLst>
      <pc:sldChg chg="modSp mod">
        <pc:chgData name="Kenny Swanson" userId="01caeb06956a9624" providerId="LiveId" clId="{6BBB37CD-8725-4D72-997C-E553AC0AB8D3}" dt="2023-07-20T15:20:46.898" v="6847" actId="20577"/>
        <pc:sldMkLst>
          <pc:docMk/>
          <pc:sldMk cId="2026902918" sldId="256"/>
        </pc:sldMkLst>
        <pc:spChg chg="mod">
          <ac:chgData name="Kenny Swanson" userId="01caeb06956a9624" providerId="LiveId" clId="{6BBB37CD-8725-4D72-997C-E553AC0AB8D3}" dt="2023-07-10T19:06:50.952" v="2" actId="20577"/>
          <ac:spMkLst>
            <pc:docMk/>
            <pc:sldMk cId="2026902918" sldId="256"/>
            <ac:spMk id="4" creationId="{6B610362-8625-42A1-9130-182D83A3DE4D}"/>
          </ac:spMkLst>
        </pc:spChg>
        <pc:graphicFrameChg chg="mod">
          <ac:chgData name="Kenny Swanson" userId="01caeb06956a9624" providerId="LiveId" clId="{6BBB37CD-8725-4D72-997C-E553AC0AB8D3}" dt="2023-07-20T15:20:46.898" v="6847" actId="20577"/>
          <ac:graphicFrameMkLst>
            <pc:docMk/>
            <pc:sldMk cId="2026902918" sldId="256"/>
            <ac:graphicFrameMk id="8" creationId="{B63C2C9F-61DA-4252-87E0-BE21138988FA}"/>
          </ac:graphicFrameMkLst>
        </pc:graphicFrameChg>
      </pc:sldChg>
      <pc:sldChg chg="modSp mod">
        <pc:chgData name="Kenny Swanson" userId="01caeb06956a9624" providerId="LiveId" clId="{6BBB37CD-8725-4D72-997C-E553AC0AB8D3}" dt="2023-07-10T20:23:44.082" v="6781" actId="313"/>
        <pc:sldMkLst>
          <pc:docMk/>
          <pc:sldMk cId="1176055989" sldId="265"/>
        </pc:sldMkLst>
        <pc:spChg chg="mod">
          <ac:chgData name="Kenny Swanson" userId="01caeb06956a9624" providerId="LiveId" clId="{6BBB37CD-8725-4D72-997C-E553AC0AB8D3}" dt="2023-07-10T19:06:56.806" v="5" actId="20577"/>
          <ac:spMkLst>
            <pc:docMk/>
            <pc:sldMk cId="1176055989" sldId="265"/>
            <ac:spMk id="4" creationId="{6B610362-8625-42A1-9130-182D83A3DE4D}"/>
          </ac:spMkLst>
        </pc:spChg>
        <pc:graphicFrameChg chg="mod">
          <ac:chgData name="Kenny Swanson" userId="01caeb06956a9624" providerId="LiveId" clId="{6BBB37CD-8725-4D72-997C-E553AC0AB8D3}" dt="2023-07-10T20:23:44.082" v="6781" actId="313"/>
          <ac:graphicFrameMkLst>
            <pc:docMk/>
            <pc:sldMk cId="1176055989" sldId="265"/>
            <ac:graphicFrameMk id="8" creationId="{B63C2C9F-61DA-4252-87E0-BE21138988FA}"/>
          </ac:graphicFrameMkLst>
        </pc:graphicFrameChg>
      </pc:sldChg>
      <pc:sldChg chg="modSp add mod">
        <pc:chgData name="Kenny Swanson" userId="01caeb06956a9624" providerId="LiveId" clId="{6BBB37CD-8725-4D72-997C-E553AC0AB8D3}" dt="2023-07-10T20:27:35.323" v="6846" actId="20577"/>
        <pc:sldMkLst>
          <pc:docMk/>
          <pc:sldMk cId="1289482214" sldId="266"/>
        </pc:sldMkLst>
        <pc:graphicFrameChg chg="mod modGraphic">
          <ac:chgData name="Kenny Swanson" userId="01caeb06956a9624" providerId="LiveId" clId="{6BBB37CD-8725-4D72-997C-E553AC0AB8D3}" dt="2023-07-10T20:27:35.323" v="6846" actId="20577"/>
          <ac:graphicFrameMkLst>
            <pc:docMk/>
            <pc:sldMk cId="1289482214" sldId="266"/>
            <ac:graphicFrameMk id="8" creationId="{B63C2C9F-61DA-4252-87E0-BE21138988F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4FA66-79C7-4413-B7E4-46AD25C638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4729970C-0CB7-4E19-BC97-A3711D22DD65}">
      <dgm:prSet/>
      <dgm:spPr/>
      <dgm:t>
        <a:bodyPr/>
        <a:lstStyle/>
        <a:p>
          <a:r>
            <a:rPr lang="en-CA" dirty="0"/>
            <a:t>FCSS, Recreation and Community Service</a:t>
          </a:r>
        </a:p>
      </dgm:t>
    </dgm:pt>
    <dgm:pt modelId="{0F701145-4BA7-4B4D-885A-557CEFAE1A14}" type="parTrans" cxnId="{BDB65CFA-3D1A-4622-AB65-D8125B56C85C}">
      <dgm:prSet/>
      <dgm:spPr/>
      <dgm:t>
        <a:bodyPr/>
        <a:lstStyle/>
        <a:p>
          <a:endParaRPr lang="en-CA"/>
        </a:p>
      </dgm:t>
    </dgm:pt>
    <dgm:pt modelId="{4C55DF2E-A7D1-414A-983A-C4A6A451759E}" type="sibTrans" cxnId="{BDB65CFA-3D1A-4622-AB65-D8125B56C85C}">
      <dgm:prSet/>
      <dgm:spPr/>
      <dgm:t>
        <a:bodyPr/>
        <a:lstStyle/>
        <a:p>
          <a:endParaRPr lang="en-CA"/>
        </a:p>
      </dgm:t>
    </dgm:pt>
    <dgm:pt modelId="{1CE37715-0EF3-4D95-B993-5B5D37F70787}">
      <dgm:prSet custT="1"/>
      <dgm:spPr/>
      <dgm:t>
        <a:bodyPr/>
        <a:lstStyle/>
        <a:p>
          <a:endParaRPr lang="en-CA" sz="1800" dirty="0">
            <a:solidFill>
              <a:srgbClr val="FF0000"/>
            </a:solidFill>
          </a:endParaRPr>
        </a:p>
      </dgm:t>
    </dgm:pt>
    <dgm:pt modelId="{F64E7611-7DD0-4522-8173-0B44591C21E2}" type="parTrans" cxnId="{05001FFE-7FDC-45AD-8608-B24696D02081}">
      <dgm:prSet/>
      <dgm:spPr/>
      <dgm:t>
        <a:bodyPr/>
        <a:lstStyle/>
        <a:p>
          <a:endParaRPr lang="en-CA"/>
        </a:p>
      </dgm:t>
    </dgm:pt>
    <dgm:pt modelId="{4B26B5AA-042F-4B87-B0AE-565C1137B219}" type="sibTrans" cxnId="{05001FFE-7FDC-45AD-8608-B24696D02081}">
      <dgm:prSet/>
      <dgm:spPr/>
      <dgm:t>
        <a:bodyPr/>
        <a:lstStyle/>
        <a:p>
          <a:endParaRPr lang="en-CA"/>
        </a:p>
      </dgm:t>
    </dgm:pt>
    <dgm:pt modelId="{69890E1C-4445-4FB4-94A7-53F985748FDC}">
      <dgm:prSet custT="1"/>
      <dgm:spPr/>
      <dgm:t>
        <a:bodyPr/>
        <a:lstStyle/>
        <a:p>
          <a:endParaRPr lang="en-CA" sz="1400" dirty="0"/>
        </a:p>
      </dgm:t>
    </dgm:pt>
    <dgm:pt modelId="{E117FE56-5752-4BE1-A711-35892D945264}" type="parTrans" cxnId="{47B08971-85BE-40FB-9E7F-219FC0E2500B}">
      <dgm:prSet/>
      <dgm:spPr/>
      <dgm:t>
        <a:bodyPr/>
        <a:lstStyle/>
        <a:p>
          <a:endParaRPr lang="en-CA"/>
        </a:p>
      </dgm:t>
    </dgm:pt>
    <dgm:pt modelId="{866BCD5F-DD11-4A20-9B7A-79962796339B}" type="sibTrans" cxnId="{47B08971-85BE-40FB-9E7F-219FC0E2500B}">
      <dgm:prSet/>
      <dgm:spPr/>
      <dgm:t>
        <a:bodyPr/>
        <a:lstStyle/>
        <a:p>
          <a:endParaRPr lang="en-CA"/>
        </a:p>
      </dgm:t>
    </dgm:pt>
    <dgm:pt modelId="{0C9E6680-01F8-4BFB-9F91-FD8B59930A9D}">
      <dgm:prSet custT="1"/>
      <dgm:spPr/>
      <dgm:t>
        <a:bodyPr/>
        <a:lstStyle/>
        <a:p>
          <a:r>
            <a:rPr lang="en-CA" sz="1400" dirty="0"/>
            <a:t>FCSS Beiseker in collaboration with the Beiseker Library are hosting the “Popsicles for Positivity Campaign” this allows kids to come to the library to create a Kindness Rock in exchange for a popsicle. This will be every Friday in the Summer.</a:t>
          </a:r>
        </a:p>
      </dgm:t>
    </dgm:pt>
    <dgm:pt modelId="{F1A41303-6833-40C9-AE05-FF54ED8D57D0}" type="parTrans" cxnId="{B70E5C3E-F38D-4817-B135-CA58B2D1F72B}">
      <dgm:prSet/>
      <dgm:spPr/>
      <dgm:t>
        <a:bodyPr/>
        <a:lstStyle/>
        <a:p>
          <a:endParaRPr lang="en-CA"/>
        </a:p>
      </dgm:t>
    </dgm:pt>
    <dgm:pt modelId="{C0BAFE85-2321-4891-9C15-67D31BDE64DA}" type="sibTrans" cxnId="{B70E5C3E-F38D-4817-B135-CA58B2D1F72B}">
      <dgm:prSet/>
      <dgm:spPr/>
      <dgm:t>
        <a:bodyPr/>
        <a:lstStyle/>
        <a:p>
          <a:endParaRPr lang="en-CA"/>
        </a:p>
      </dgm:t>
    </dgm:pt>
    <dgm:pt modelId="{4D06B653-7A30-4CDC-B3DF-573797FB1EC1}">
      <dgm:prSet custT="1"/>
      <dgm:spPr/>
      <dgm:t>
        <a:bodyPr/>
        <a:lstStyle/>
        <a:p>
          <a:r>
            <a:rPr lang="en-CA" sz="1400" dirty="0"/>
            <a:t>Our Rural Mental Health Animator and Community Partners Team launched the first Community Kitchens Event on June 8</a:t>
          </a:r>
          <a:r>
            <a:rPr lang="en-CA" sz="1400" baseline="30000" dirty="0"/>
            <a:t>th</a:t>
          </a:r>
          <a:r>
            <a:rPr lang="en-CA" sz="1400" dirty="0"/>
            <a:t>. We are looking forward to hearing from the Committee on the success of event number 1 and to hear about other events planned through the $5000 Community Grant</a:t>
          </a:r>
        </a:p>
      </dgm:t>
    </dgm:pt>
    <dgm:pt modelId="{BA59E8DB-3EAA-4321-986F-F4638D076521}" type="parTrans" cxnId="{951245E4-A7E6-4E6E-80CA-C9AB0676A638}">
      <dgm:prSet/>
      <dgm:spPr/>
      <dgm:t>
        <a:bodyPr/>
        <a:lstStyle/>
        <a:p>
          <a:endParaRPr lang="en-CA"/>
        </a:p>
      </dgm:t>
    </dgm:pt>
    <dgm:pt modelId="{033A5E20-35BA-4EC4-9491-BCCCF7B942B8}" type="sibTrans" cxnId="{951245E4-A7E6-4E6E-80CA-C9AB0676A638}">
      <dgm:prSet/>
      <dgm:spPr/>
      <dgm:t>
        <a:bodyPr/>
        <a:lstStyle/>
        <a:p>
          <a:endParaRPr lang="en-CA"/>
        </a:p>
      </dgm:t>
    </dgm:pt>
    <dgm:pt modelId="{8F6850A8-1E02-4AA3-9F35-3817D8AC2409}">
      <dgm:prSet custT="1"/>
      <dgm:spPr/>
      <dgm:t>
        <a:bodyPr/>
        <a:lstStyle/>
        <a:p>
          <a:r>
            <a:rPr lang="en-CA" sz="1400" dirty="0"/>
            <a:t>Village of Beiseker Administration met with Community Links to start conversations surrounding “ shared use of space” for the Community Links Building In Beiseker. In 2023 the plan will be to start using the Community Links Meeting Room space to host FCSS Programs and Events.</a:t>
          </a:r>
        </a:p>
      </dgm:t>
    </dgm:pt>
    <dgm:pt modelId="{5ED76C28-0331-4AFA-B13F-59F47CB4E1BD}" type="parTrans" cxnId="{A194C1EF-E707-4D37-B78E-4732C59C74CB}">
      <dgm:prSet/>
      <dgm:spPr/>
      <dgm:t>
        <a:bodyPr/>
        <a:lstStyle/>
        <a:p>
          <a:endParaRPr lang="en-CA"/>
        </a:p>
      </dgm:t>
    </dgm:pt>
    <dgm:pt modelId="{E3634D40-3986-4138-A8CC-4BC0A2A04490}" type="sibTrans" cxnId="{A194C1EF-E707-4D37-B78E-4732C59C74CB}">
      <dgm:prSet/>
      <dgm:spPr/>
      <dgm:t>
        <a:bodyPr/>
        <a:lstStyle/>
        <a:p>
          <a:endParaRPr lang="en-CA"/>
        </a:p>
      </dgm:t>
    </dgm:pt>
    <dgm:pt modelId="{3903D1A6-FA55-49FA-97F5-6BDDF94CBB27}">
      <dgm:prSet custT="1"/>
      <dgm:spPr/>
      <dgm:t>
        <a:bodyPr/>
        <a:lstStyle/>
        <a:p>
          <a:endParaRPr lang="en-CA" sz="1400" dirty="0"/>
        </a:p>
      </dgm:t>
    </dgm:pt>
    <dgm:pt modelId="{152DEC5E-CFFF-473E-8F9C-AD706EDDE5E7}" type="parTrans" cxnId="{413DEDFC-FAB5-4972-A114-A1BF7DE79266}">
      <dgm:prSet/>
      <dgm:spPr/>
      <dgm:t>
        <a:bodyPr/>
        <a:lstStyle/>
        <a:p>
          <a:endParaRPr lang="en-CA"/>
        </a:p>
      </dgm:t>
    </dgm:pt>
    <dgm:pt modelId="{A508E283-FE4E-42A2-BA36-EE29FCEB04BD}" type="sibTrans" cxnId="{413DEDFC-FAB5-4972-A114-A1BF7DE79266}">
      <dgm:prSet/>
      <dgm:spPr/>
      <dgm:t>
        <a:bodyPr/>
        <a:lstStyle/>
        <a:p>
          <a:endParaRPr lang="en-CA"/>
        </a:p>
      </dgm:t>
    </dgm:pt>
    <dgm:pt modelId="{E701DE14-DEEA-4E4D-B40F-2B4947A28CD1}">
      <dgm:prSet custT="1"/>
      <dgm:spPr/>
      <dgm:t>
        <a:bodyPr/>
        <a:lstStyle/>
        <a:p>
          <a:r>
            <a:rPr lang="en-CA" sz="1400" dirty="0"/>
            <a:t>FCSS Beiseker and The Beiseker Library are in conversations to host some Children and Parent and Tot programs in the fall of 2023. Planning is at the preliminary stages.</a:t>
          </a:r>
        </a:p>
      </dgm:t>
    </dgm:pt>
    <dgm:pt modelId="{AB303FDD-94CA-4162-8BC3-91855ECD73F5}" type="parTrans" cxnId="{29D7A1CB-14C6-4591-87D4-ADBDE0D64BE2}">
      <dgm:prSet/>
      <dgm:spPr/>
      <dgm:t>
        <a:bodyPr/>
        <a:lstStyle/>
        <a:p>
          <a:endParaRPr lang="en-CA"/>
        </a:p>
      </dgm:t>
    </dgm:pt>
    <dgm:pt modelId="{41C2D817-2083-45B6-9771-3123E0DE6992}" type="sibTrans" cxnId="{29D7A1CB-14C6-4591-87D4-ADBDE0D64BE2}">
      <dgm:prSet/>
      <dgm:spPr/>
      <dgm:t>
        <a:bodyPr/>
        <a:lstStyle/>
        <a:p>
          <a:endParaRPr lang="en-CA"/>
        </a:p>
      </dgm:t>
    </dgm:pt>
    <dgm:pt modelId="{F41A24EE-6385-4669-BBCD-0596399AF55C}">
      <dgm:prSet custT="1"/>
      <dgm:spPr/>
      <dgm:t>
        <a:bodyPr/>
        <a:lstStyle/>
        <a:p>
          <a:endParaRPr lang="en-CA" sz="1400" dirty="0"/>
        </a:p>
      </dgm:t>
    </dgm:pt>
    <dgm:pt modelId="{42666BDE-0CDD-440C-B083-F7B8F2BA321B}" type="parTrans" cxnId="{CB1CA7C7-3422-4C2E-8C79-C539FF94E6C2}">
      <dgm:prSet/>
      <dgm:spPr/>
      <dgm:t>
        <a:bodyPr/>
        <a:lstStyle/>
        <a:p>
          <a:endParaRPr lang="en-CA"/>
        </a:p>
      </dgm:t>
    </dgm:pt>
    <dgm:pt modelId="{22A98A33-B6DE-435C-A2B6-A81515997A8B}" type="sibTrans" cxnId="{CB1CA7C7-3422-4C2E-8C79-C539FF94E6C2}">
      <dgm:prSet/>
      <dgm:spPr/>
      <dgm:t>
        <a:bodyPr/>
        <a:lstStyle/>
        <a:p>
          <a:endParaRPr lang="en-CA"/>
        </a:p>
      </dgm:t>
    </dgm:pt>
    <dgm:pt modelId="{AFA60B13-5718-42EA-A03B-1EE99F5CE3D6}">
      <dgm:prSet custT="1"/>
      <dgm:spPr/>
      <dgm:t>
        <a:bodyPr/>
        <a:lstStyle/>
        <a:p>
          <a:r>
            <a:rPr lang="en-CA" sz="1400" dirty="0"/>
            <a:t>The Village of Beiseker Council took over the Canada Day Flag Tradition for 2023. Thank you to Council for supporting this initiative.</a:t>
          </a:r>
        </a:p>
      </dgm:t>
    </dgm:pt>
    <dgm:pt modelId="{6F3464B0-DB59-4307-AAB1-95A1C78FB3C7}" type="parTrans" cxnId="{2691A2AB-F5DF-4E4F-82A2-8B8EFAFCFE79}">
      <dgm:prSet/>
      <dgm:spPr/>
    </dgm:pt>
    <dgm:pt modelId="{321874A7-FDE3-4A95-AEED-5C777C6F449C}" type="sibTrans" cxnId="{2691A2AB-F5DF-4E4F-82A2-8B8EFAFCFE79}">
      <dgm:prSet/>
      <dgm:spPr/>
    </dgm:pt>
    <dgm:pt modelId="{ED8A8BA9-C6B9-4950-99E4-EA59F6BB1C26}">
      <dgm:prSet custT="1"/>
      <dgm:spPr/>
      <dgm:t>
        <a:bodyPr/>
        <a:lstStyle/>
        <a:p>
          <a:endParaRPr lang="en-CA" sz="1400" dirty="0"/>
        </a:p>
      </dgm:t>
    </dgm:pt>
    <dgm:pt modelId="{96C32722-C9F2-495F-AF41-1B373CC0A6A9}" type="parTrans" cxnId="{6886EA73-3F4D-4F81-83C5-D37891D3CC74}">
      <dgm:prSet/>
      <dgm:spPr/>
    </dgm:pt>
    <dgm:pt modelId="{BBD4B5ED-05E4-4707-B2EF-8CA902619395}" type="sibTrans" cxnId="{6886EA73-3F4D-4F81-83C5-D37891D3CC74}">
      <dgm:prSet/>
      <dgm:spPr/>
    </dgm:pt>
    <dgm:pt modelId="{41582EAC-4E87-4B4F-B4FE-9EDFD2C8E22C}">
      <dgm:prSet custT="1"/>
      <dgm:spPr/>
      <dgm:t>
        <a:bodyPr/>
        <a:lstStyle/>
        <a:p>
          <a:r>
            <a:rPr lang="en-CA" sz="1400" dirty="0"/>
            <a:t>FCSS Beiseker has partnered with FCSS Irricana and Closer to Home Community Services to host a Babysitting Program and a Home Alone Program in Beiseker and Irricana. Currently a registration list is out, with the hopes that we will have enough numbers to run the program in the fall of 2023.</a:t>
          </a:r>
        </a:p>
      </dgm:t>
    </dgm:pt>
    <dgm:pt modelId="{AF681DF9-1F47-4D39-958F-609EBC6B5654}" type="parTrans" cxnId="{3DE59CD5-FC39-4FB1-8294-02905AC15DA3}">
      <dgm:prSet/>
      <dgm:spPr/>
    </dgm:pt>
    <dgm:pt modelId="{9DA52FBA-95CF-4D5F-8301-423DD6ABBAE3}" type="sibTrans" cxnId="{3DE59CD5-FC39-4FB1-8294-02905AC15DA3}">
      <dgm:prSet/>
      <dgm:spPr/>
    </dgm:pt>
    <dgm:pt modelId="{1B51A47A-5E82-45CC-91D7-4AE4C61DC39C}">
      <dgm:prSet custT="1"/>
      <dgm:spPr/>
      <dgm:t>
        <a:bodyPr/>
        <a:lstStyle/>
        <a:p>
          <a:endParaRPr lang="en-CA" sz="1400" dirty="0"/>
        </a:p>
      </dgm:t>
    </dgm:pt>
    <dgm:pt modelId="{ECAD571C-E55A-4263-BD66-D6BDD14046DF}" type="parTrans" cxnId="{4DFB01F1-8D05-4AB1-8FA9-06436E109F76}">
      <dgm:prSet/>
      <dgm:spPr/>
    </dgm:pt>
    <dgm:pt modelId="{27E726DB-FA95-4AAC-A358-C80DEA3439C3}" type="sibTrans" cxnId="{4DFB01F1-8D05-4AB1-8FA9-06436E109F76}">
      <dgm:prSet/>
      <dgm:spPr/>
    </dgm:pt>
    <dgm:pt modelId="{A2CA7C5B-3181-4B30-95BD-CA9EFED7D3C5}">
      <dgm:prSet custT="1"/>
      <dgm:spPr/>
      <dgm:t>
        <a:bodyPr/>
        <a:lstStyle/>
        <a:p>
          <a:endParaRPr lang="en-CA" sz="1400" dirty="0"/>
        </a:p>
      </dgm:t>
    </dgm:pt>
    <dgm:pt modelId="{63E12E34-765D-4E91-ADC8-C6180A637928}" type="parTrans" cxnId="{F6BCC71C-2CDC-4F0F-A2F3-88393685554D}">
      <dgm:prSet/>
      <dgm:spPr/>
    </dgm:pt>
    <dgm:pt modelId="{DE459EBB-A3F1-4BB5-93E1-A8121A4D343E}" type="sibTrans" cxnId="{F6BCC71C-2CDC-4F0F-A2F3-88393685554D}">
      <dgm:prSet/>
      <dgm:spPr/>
    </dgm:pt>
    <dgm:pt modelId="{614ED9EA-9816-4FBD-A3DA-93BAECABAEA9}">
      <dgm:prSet custT="1"/>
      <dgm:spPr/>
      <dgm:t>
        <a:bodyPr/>
        <a:lstStyle/>
        <a:p>
          <a:r>
            <a:rPr lang="en-CA" sz="1400" dirty="0"/>
            <a:t>The Village of Beiseker received a $800 Donation from the Beiseker Lions Club, this funding will go towards Children and Youth Programs in the Community. The Donation will support a Movie and Ice Cream Social Event in October.</a:t>
          </a:r>
        </a:p>
      </dgm:t>
    </dgm:pt>
    <dgm:pt modelId="{FE7BA18B-3157-4529-9CB7-94E8CA9EB5C9}" type="parTrans" cxnId="{B8A4EA1D-B0C9-4260-9DC5-4EF376FC956F}">
      <dgm:prSet/>
      <dgm:spPr/>
    </dgm:pt>
    <dgm:pt modelId="{FB96E91F-882A-448A-B6B8-6B755922940B}" type="sibTrans" cxnId="{B8A4EA1D-B0C9-4260-9DC5-4EF376FC956F}">
      <dgm:prSet/>
      <dgm:spPr/>
    </dgm:pt>
    <dgm:pt modelId="{E1372610-EBFB-40CA-A143-01654433339D}">
      <dgm:prSet custT="1"/>
      <dgm:spPr/>
      <dgm:t>
        <a:bodyPr/>
        <a:lstStyle/>
        <a:p>
          <a:endParaRPr lang="en-CA" sz="1400" dirty="0"/>
        </a:p>
      </dgm:t>
    </dgm:pt>
    <dgm:pt modelId="{58EB9FAF-C66A-46A1-8585-9AF93662E452}" type="parTrans" cxnId="{609D73A6-3084-4562-943A-7294540C8649}">
      <dgm:prSet/>
      <dgm:spPr/>
    </dgm:pt>
    <dgm:pt modelId="{8B7E93D4-9CE7-4DA5-9FA4-BBE5EC9B5412}" type="sibTrans" cxnId="{609D73A6-3084-4562-943A-7294540C8649}">
      <dgm:prSet/>
      <dgm:spPr/>
    </dgm:pt>
    <dgm:pt modelId="{1C2693F9-DD92-490E-A9D8-7479B43B44E7}" type="pres">
      <dgm:prSet presAssocID="{E2C4FA66-79C7-4413-B7E4-46AD25C638EA}" presName="linearFlow" presStyleCnt="0">
        <dgm:presLayoutVars>
          <dgm:dir/>
          <dgm:animLvl val="lvl"/>
          <dgm:resizeHandles val="exact"/>
        </dgm:presLayoutVars>
      </dgm:prSet>
      <dgm:spPr/>
    </dgm:pt>
    <dgm:pt modelId="{5C60B1DB-976A-4AA8-81F0-3E0C5288E9F3}" type="pres">
      <dgm:prSet presAssocID="{4729970C-0CB7-4E19-BC97-A3711D22DD65}" presName="composite" presStyleCnt="0"/>
      <dgm:spPr/>
    </dgm:pt>
    <dgm:pt modelId="{4DD1CBF9-A390-45C0-A89F-EF342188E2FF}" type="pres">
      <dgm:prSet presAssocID="{4729970C-0CB7-4E19-BC97-A3711D22DD65}" presName="parentText" presStyleLbl="alignNode1" presStyleIdx="0" presStyleCnt="1" custScaleX="63315" custScaleY="75135" custLinFactNeighborX="-8103" custLinFactNeighborY="-23303">
        <dgm:presLayoutVars>
          <dgm:chMax val="1"/>
          <dgm:bulletEnabled val="1"/>
        </dgm:presLayoutVars>
      </dgm:prSet>
      <dgm:spPr/>
    </dgm:pt>
    <dgm:pt modelId="{6357EC0B-FEF3-4AD5-AA2A-76A1D88EF1C7}" type="pres">
      <dgm:prSet presAssocID="{4729970C-0CB7-4E19-BC97-A3711D22DD65}" presName="descendantText" presStyleLbl="alignAcc1" presStyleIdx="0" presStyleCnt="1" custScaleX="112108" custScaleY="163594" custLinFactNeighborX="-153" custLinFactNeighborY="-15916">
        <dgm:presLayoutVars>
          <dgm:bulletEnabled val="1"/>
        </dgm:presLayoutVars>
      </dgm:prSet>
      <dgm:spPr/>
    </dgm:pt>
  </dgm:ptLst>
  <dgm:cxnLst>
    <dgm:cxn modelId="{F6BCC71C-2CDC-4F0F-A2F3-88393685554D}" srcId="{4729970C-0CB7-4E19-BC97-A3711D22DD65}" destId="{A2CA7C5B-3181-4B30-95BD-CA9EFED7D3C5}" srcOrd="10" destOrd="0" parTransId="{63E12E34-765D-4E91-ADC8-C6180A637928}" sibTransId="{DE459EBB-A3F1-4BB5-93E1-A8121A4D343E}"/>
    <dgm:cxn modelId="{B8A4EA1D-B0C9-4260-9DC5-4EF376FC956F}" srcId="{4729970C-0CB7-4E19-BC97-A3711D22DD65}" destId="{614ED9EA-9816-4FBD-A3DA-93BAECABAEA9}" srcOrd="13" destOrd="0" parTransId="{FE7BA18B-3157-4529-9CB7-94E8CA9EB5C9}" sibTransId="{FB96E91F-882A-448A-B6B8-6B755922940B}"/>
    <dgm:cxn modelId="{A7006327-EDED-49DA-96D6-E7C2AAA51956}" type="presOf" srcId="{3903D1A6-FA55-49FA-97F5-6BDDF94CBB27}" destId="{6357EC0B-FEF3-4AD5-AA2A-76A1D88EF1C7}" srcOrd="0" destOrd="4" presId="urn:microsoft.com/office/officeart/2005/8/layout/chevron2"/>
    <dgm:cxn modelId="{53C4CC30-592E-4B94-8DC4-86A2B849F16C}" type="presOf" srcId="{4D06B653-7A30-4CDC-B3DF-573797FB1EC1}" destId="{6357EC0B-FEF3-4AD5-AA2A-76A1D88EF1C7}" srcOrd="0" destOrd="1" presId="urn:microsoft.com/office/officeart/2005/8/layout/chevron2"/>
    <dgm:cxn modelId="{64F1BE38-DEDD-4433-A33F-A7924F989227}" type="presOf" srcId="{0C9E6680-01F8-4BFB-9F91-FD8B59930A9D}" destId="{6357EC0B-FEF3-4AD5-AA2A-76A1D88EF1C7}" srcOrd="0" destOrd="11" presId="urn:microsoft.com/office/officeart/2005/8/layout/chevron2"/>
    <dgm:cxn modelId="{B70E5C3E-F38D-4817-B135-CA58B2D1F72B}" srcId="{4729970C-0CB7-4E19-BC97-A3711D22DD65}" destId="{0C9E6680-01F8-4BFB-9F91-FD8B59930A9D}" srcOrd="11" destOrd="0" parTransId="{F1A41303-6833-40C9-AE05-FF54ED8D57D0}" sibTransId="{C0BAFE85-2321-4891-9C15-67D31BDE64DA}"/>
    <dgm:cxn modelId="{520F416A-CC3D-4E25-BAA8-4D6E1951C6CB}" type="presOf" srcId="{69890E1C-4445-4FB4-94A7-53F985748FDC}" destId="{6357EC0B-FEF3-4AD5-AA2A-76A1D88EF1C7}" srcOrd="0" destOrd="14" presId="urn:microsoft.com/office/officeart/2005/8/layout/chevron2"/>
    <dgm:cxn modelId="{C01D464C-74D5-42AF-AE6A-9FDF20799AEF}" type="presOf" srcId="{A2CA7C5B-3181-4B30-95BD-CA9EFED7D3C5}" destId="{6357EC0B-FEF3-4AD5-AA2A-76A1D88EF1C7}" srcOrd="0" destOrd="10" presId="urn:microsoft.com/office/officeart/2005/8/layout/chevron2"/>
    <dgm:cxn modelId="{47B08971-85BE-40FB-9E7F-219FC0E2500B}" srcId="{4729970C-0CB7-4E19-BC97-A3711D22DD65}" destId="{69890E1C-4445-4FB4-94A7-53F985748FDC}" srcOrd="14" destOrd="0" parTransId="{E117FE56-5752-4BE1-A711-35892D945264}" sibTransId="{866BCD5F-DD11-4A20-9B7A-79962796339B}"/>
    <dgm:cxn modelId="{CE521F52-DFED-4796-B711-36BAF0D0D7BE}" type="presOf" srcId="{1CE37715-0EF3-4D95-B993-5B5D37F70787}" destId="{6357EC0B-FEF3-4AD5-AA2A-76A1D88EF1C7}" srcOrd="0" destOrd="0" presId="urn:microsoft.com/office/officeart/2005/8/layout/chevron2"/>
    <dgm:cxn modelId="{6886EA73-3F4D-4F81-83C5-D37891D3CC74}" srcId="{4729970C-0CB7-4E19-BC97-A3711D22DD65}" destId="{ED8A8BA9-C6B9-4950-99E4-EA59F6BB1C26}" srcOrd="2" destOrd="0" parTransId="{96C32722-C9F2-495F-AF41-1B373CC0A6A9}" sibTransId="{BBD4B5ED-05E4-4707-B2EF-8CA902619395}"/>
    <dgm:cxn modelId="{2EC7FE56-9343-44C4-A628-86298D2550EA}" type="presOf" srcId="{8F6850A8-1E02-4AA3-9F35-3817D8AC2409}" destId="{6357EC0B-FEF3-4AD5-AA2A-76A1D88EF1C7}" srcOrd="0" destOrd="5" presId="urn:microsoft.com/office/officeart/2005/8/layout/chevron2"/>
    <dgm:cxn modelId="{7D7DFA77-4490-4FD0-87C0-8DD0725EA278}" type="presOf" srcId="{4729970C-0CB7-4E19-BC97-A3711D22DD65}" destId="{4DD1CBF9-A390-45C0-A89F-EF342188E2FF}" srcOrd="0" destOrd="0" presId="urn:microsoft.com/office/officeart/2005/8/layout/chevron2"/>
    <dgm:cxn modelId="{F4D91395-CA07-41A6-8738-6B8E17DE7298}" type="presOf" srcId="{ED8A8BA9-C6B9-4950-99E4-EA59F6BB1C26}" destId="{6357EC0B-FEF3-4AD5-AA2A-76A1D88EF1C7}" srcOrd="0" destOrd="2" presId="urn:microsoft.com/office/officeart/2005/8/layout/chevron2"/>
    <dgm:cxn modelId="{8BB0019F-6C08-448F-919C-6ADFDD4F6D0E}" type="presOf" srcId="{E701DE14-DEEA-4E4D-B40F-2B4947A28CD1}" destId="{6357EC0B-FEF3-4AD5-AA2A-76A1D88EF1C7}" srcOrd="0" destOrd="9" presId="urn:microsoft.com/office/officeart/2005/8/layout/chevron2"/>
    <dgm:cxn modelId="{609D73A6-3084-4562-943A-7294540C8649}" srcId="{4729970C-0CB7-4E19-BC97-A3711D22DD65}" destId="{E1372610-EBFB-40CA-A143-01654433339D}" srcOrd="12" destOrd="0" parTransId="{58EB9FAF-C66A-46A1-8585-9AF93662E452}" sibTransId="{8B7E93D4-9CE7-4DA5-9FA4-BBE5EC9B5412}"/>
    <dgm:cxn modelId="{2691A2AB-F5DF-4E4F-82A2-8B8EFAFCFE79}" srcId="{4729970C-0CB7-4E19-BC97-A3711D22DD65}" destId="{AFA60B13-5718-42EA-A03B-1EE99F5CE3D6}" srcOrd="3" destOrd="0" parTransId="{6F3464B0-DB59-4307-AAB1-95A1C78FB3C7}" sibTransId="{321874A7-FDE3-4A95-AEED-5C777C6F449C}"/>
    <dgm:cxn modelId="{867CEBBD-51AE-4014-85DD-E9AD823498D4}" type="presOf" srcId="{AFA60B13-5718-42EA-A03B-1EE99F5CE3D6}" destId="{6357EC0B-FEF3-4AD5-AA2A-76A1D88EF1C7}" srcOrd="0" destOrd="3" presId="urn:microsoft.com/office/officeart/2005/8/layout/chevron2"/>
    <dgm:cxn modelId="{1BE8C1BF-B640-4D00-B56A-2FE4D9DA3729}" type="presOf" srcId="{614ED9EA-9816-4FBD-A3DA-93BAECABAEA9}" destId="{6357EC0B-FEF3-4AD5-AA2A-76A1D88EF1C7}" srcOrd="0" destOrd="13" presId="urn:microsoft.com/office/officeart/2005/8/layout/chevron2"/>
    <dgm:cxn modelId="{CB1CA7C7-3422-4C2E-8C79-C539FF94E6C2}" srcId="{4729970C-0CB7-4E19-BC97-A3711D22DD65}" destId="{F41A24EE-6385-4669-BBCD-0596399AF55C}" srcOrd="8" destOrd="0" parTransId="{42666BDE-0CDD-440C-B083-F7B8F2BA321B}" sibTransId="{22A98A33-B6DE-435C-A2B6-A81515997A8B}"/>
    <dgm:cxn modelId="{29D7A1CB-14C6-4591-87D4-ADBDE0D64BE2}" srcId="{4729970C-0CB7-4E19-BC97-A3711D22DD65}" destId="{E701DE14-DEEA-4E4D-B40F-2B4947A28CD1}" srcOrd="9" destOrd="0" parTransId="{AB303FDD-94CA-4162-8BC3-91855ECD73F5}" sibTransId="{41C2D817-2083-45B6-9771-3123E0DE6992}"/>
    <dgm:cxn modelId="{88D2BDCF-F6DB-4865-8CEB-639EFDDC1FAA}" type="presOf" srcId="{41582EAC-4E87-4B4F-B4FE-9EDFD2C8E22C}" destId="{6357EC0B-FEF3-4AD5-AA2A-76A1D88EF1C7}" srcOrd="0" destOrd="7" presId="urn:microsoft.com/office/officeart/2005/8/layout/chevron2"/>
    <dgm:cxn modelId="{73F3CED4-CCC0-4D0F-A03F-5D9550B8A0D5}" type="presOf" srcId="{1B51A47A-5E82-45CC-91D7-4AE4C61DC39C}" destId="{6357EC0B-FEF3-4AD5-AA2A-76A1D88EF1C7}" srcOrd="0" destOrd="6" presId="urn:microsoft.com/office/officeart/2005/8/layout/chevron2"/>
    <dgm:cxn modelId="{3DE59CD5-FC39-4FB1-8294-02905AC15DA3}" srcId="{4729970C-0CB7-4E19-BC97-A3711D22DD65}" destId="{41582EAC-4E87-4B4F-B4FE-9EDFD2C8E22C}" srcOrd="7" destOrd="0" parTransId="{AF681DF9-1F47-4D39-958F-609EBC6B5654}" sibTransId="{9DA52FBA-95CF-4D5F-8301-423DD6ABBAE3}"/>
    <dgm:cxn modelId="{F1C0F9D5-C987-4B7F-9CC3-0F3B0CD10FF6}" type="presOf" srcId="{F41A24EE-6385-4669-BBCD-0596399AF55C}" destId="{6357EC0B-FEF3-4AD5-AA2A-76A1D88EF1C7}" srcOrd="0" destOrd="8" presId="urn:microsoft.com/office/officeart/2005/8/layout/chevron2"/>
    <dgm:cxn modelId="{CF2D69DD-455B-4522-8A8E-CE63F20E7D6F}" type="presOf" srcId="{E1372610-EBFB-40CA-A143-01654433339D}" destId="{6357EC0B-FEF3-4AD5-AA2A-76A1D88EF1C7}" srcOrd="0" destOrd="12" presId="urn:microsoft.com/office/officeart/2005/8/layout/chevron2"/>
    <dgm:cxn modelId="{951245E4-A7E6-4E6E-80CA-C9AB0676A638}" srcId="{4729970C-0CB7-4E19-BC97-A3711D22DD65}" destId="{4D06B653-7A30-4CDC-B3DF-573797FB1EC1}" srcOrd="1" destOrd="0" parTransId="{BA59E8DB-3EAA-4321-986F-F4638D076521}" sibTransId="{033A5E20-35BA-4EC4-9491-BCCCF7B942B8}"/>
    <dgm:cxn modelId="{32CD53E9-E71B-4C6A-B587-C47EF3381D90}" type="presOf" srcId="{E2C4FA66-79C7-4413-B7E4-46AD25C638EA}" destId="{1C2693F9-DD92-490E-A9D8-7479B43B44E7}" srcOrd="0" destOrd="0" presId="urn:microsoft.com/office/officeart/2005/8/layout/chevron2"/>
    <dgm:cxn modelId="{A194C1EF-E707-4D37-B78E-4732C59C74CB}" srcId="{4729970C-0CB7-4E19-BC97-A3711D22DD65}" destId="{8F6850A8-1E02-4AA3-9F35-3817D8AC2409}" srcOrd="5" destOrd="0" parTransId="{5ED76C28-0331-4AFA-B13F-59F47CB4E1BD}" sibTransId="{E3634D40-3986-4138-A8CC-4BC0A2A04490}"/>
    <dgm:cxn modelId="{4DFB01F1-8D05-4AB1-8FA9-06436E109F76}" srcId="{4729970C-0CB7-4E19-BC97-A3711D22DD65}" destId="{1B51A47A-5E82-45CC-91D7-4AE4C61DC39C}" srcOrd="6" destOrd="0" parTransId="{ECAD571C-E55A-4263-BD66-D6BDD14046DF}" sibTransId="{27E726DB-FA95-4AAC-A358-C80DEA3439C3}"/>
    <dgm:cxn modelId="{BDB65CFA-3D1A-4622-AB65-D8125B56C85C}" srcId="{E2C4FA66-79C7-4413-B7E4-46AD25C638EA}" destId="{4729970C-0CB7-4E19-BC97-A3711D22DD65}" srcOrd="0" destOrd="0" parTransId="{0F701145-4BA7-4B4D-885A-557CEFAE1A14}" sibTransId="{4C55DF2E-A7D1-414A-983A-C4A6A451759E}"/>
    <dgm:cxn modelId="{413DEDFC-FAB5-4972-A114-A1BF7DE79266}" srcId="{4729970C-0CB7-4E19-BC97-A3711D22DD65}" destId="{3903D1A6-FA55-49FA-97F5-6BDDF94CBB27}" srcOrd="4" destOrd="0" parTransId="{152DEC5E-CFFF-473E-8F9C-AD706EDDE5E7}" sibTransId="{A508E283-FE4E-42A2-BA36-EE29FCEB04BD}"/>
    <dgm:cxn modelId="{05001FFE-7FDC-45AD-8608-B24696D02081}" srcId="{4729970C-0CB7-4E19-BC97-A3711D22DD65}" destId="{1CE37715-0EF3-4D95-B993-5B5D37F70787}" srcOrd="0" destOrd="0" parTransId="{F64E7611-7DD0-4522-8173-0B44591C21E2}" sibTransId="{4B26B5AA-042F-4B87-B0AE-565C1137B219}"/>
    <dgm:cxn modelId="{272E1B9F-2CB4-42F2-924B-8C18D01B7C9A}" type="presParOf" srcId="{1C2693F9-DD92-490E-A9D8-7479B43B44E7}" destId="{5C60B1DB-976A-4AA8-81F0-3E0C5288E9F3}" srcOrd="0" destOrd="0" presId="urn:microsoft.com/office/officeart/2005/8/layout/chevron2"/>
    <dgm:cxn modelId="{D27BB08C-B222-486A-A84F-4B8F79397E7D}" type="presParOf" srcId="{5C60B1DB-976A-4AA8-81F0-3E0C5288E9F3}" destId="{4DD1CBF9-A390-45C0-A89F-EF342188E2FF}" srcOrd="0" destOrd="0" presId="urn:microsoft.com/office/officeart/2005/8/layout/chevron2"/>
    <dgm:cxn modelId="{83A2058C-327E-4FBA-9A53-A39DD42D3221}" type="presParOf" srcId="{5C60B1DB-976A-4AA8-81F0-3E0C5288E9F3}" destId="{6357EC0B-FEF3-4AD5-AA2A-76A1D88EF1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C4FA66-79C7-4413-B7E4-46AD25C638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4729970C-0CB7-4E19-BC97-A3711D22DD65}">
      <dgm:prSet/>
      <dgm:spPr/>
      <dgm:t>
        <a:bodyPr/>
        <a:lstStyle/>
        <a:p>
          <a:r>
            <a:rPr lang="en-CA" dirty="0"/>
            <a:t>FCSS, Recreation and Community Service</a:t>
          </a:r>
        </a:p>
      </dgm:t>
    </dgm:pt>
    <dgm:pt modelId="{0F701145-4BA7-4B4D-885A-557CEFAE1A14}" type="parTrans" cxnId="{BDB65CFA-3D1A-4622-AB65-D8125B56C85C}">
      <dgm:prSet/>
      <dgm:spPr/>
      <dgm:t>
        <a:bodyPr/>
        <a:lstStyle/>
        <a:p>
          <a:endParaRPr lang="en-CA"/>
        </a:p>
      </dgm:t>
    </dgm:pt>
    <dgm:pt modelId="{4C55DF2E-A7D1-414A-983A-C4A6A451759E}" type="sibTrans" cxnId="{BDB65CFA-3D1A-4622-AB65-D8125B56C85C}">
      <dgm:prSet/>
      <dgm:spPr/>
      <dgm:t>
        <a:bodyPr/>
        <a:lstStyle/>
        <a:p>
          <a:endParaRPr lang="en-CA"/>
        </a:p>
      </dgm:t>
    </dgm:pt>
    <dgm:pt modelId="{1CE37715-0EF3-4D95-B993-5B5D37F70787}">
      <dgm:prSet custT="1"/>
      <dgm:spPr/>
      <dgm:t>
        <a:bodyPr/>
        <a:lstStyle/>
        <a:p>
          <a:endParaRPr lang="en-CA" sz="1800" dirty="0">
            <a:solidFill>
              <a:srgbClr val="FF0000"/>
            </a:solidFill>
          </a:endParaRPr>
        </a:p>
      </dgm:t>
    </dgm:pt>
    <dgm:pt modelId="{F64E7611-7DD0-4522-8173-0B44591C21E2}" type="parTrans" cxnId="{05001FFE-7FDC-45AD-8608-B24696D02081}">
      <dgm:prSet/>
      <dgm:spPr/>
      <dgm:t>
        <a:bodyPr/>
        <a:lstStyle/>
        <a:p>
          <a:endParaRPr lang="en-CA"/>
        </a:p>
      </dgm:t>
    </dgm:pt>
    <dgm:pt modelId="{4B26B5AA-042F-4B87-B0AE-565C1137B219}" type="sibTrans" cxnId="{05001FFE-7FDC-45AD-8608-B24696D02081}">
      <dgm:prSet/>
      <dgm:spPr/>
      <dgm:t>
        <a:bodyPr/>
        <a:lstStyle/>
        <a:p>
          <a:endParaRPr lang="en-CA"/>
        </a:p>
      </dgm:t>
    </dgm:pt>
    <dgm:pt modelId="{69890E1C-4445-4FB4-94A7-53F985748FDC}">
      <dgm:prSet custT="1"/>
      <dgm:spPr/>
      <dgm:t>
        <a:bodyPr/>
        <a:lstStyle/>
        <a:p>
          <a:endParaRPr lang="en-CA" sz="1400" dirty="0"/>
        </a:p>
      </dgm:t>
    </dgm:pt>
    <dgm:pt modelId="{E117FE56-5752-4BE1-A711-35892D945264}" type="parTrans" cxnId="{47B08971-85BE-40FB-9E7F-219FC0E2500B}">
      <dgm:prSet/>
      <dgm:spPr/>
      <dgm:t>
        <a:bodyPr/>
        <a:lstStyle/>
        <a:p>
          <a:endParaRPr lang="en-CA"/>
        </a:p>
      </dgm:t>
    </dgm:pt>
    <dgm:pt modelId="{866BCD5F-DD11-4A20-9B7A-79962796339B}" type="sibTrans" cxnId="{47B08971-85BE-40FB-9E7F-219FC0E2500B}">
      <dgm:prSet/>
      <dgm:spPr/>
      <dgm:t>
        <a:bodyPr/>
        <a:lstStyle/>
        <a:p>
          <a:endParaRPr lang="en-CA"/>
        </a:p>
      </dgm:t>
    </dgm:pt>
    <dgm:pt modelId="{0C9E6680-01F8-4BFB-9F91-FD8B59930A9D}">
      <dgm:prSet custT="1"/>
      <dgm:spPr/>
      <dgm:t>
        <a:bodyPr/>
        <a:lstStyle/>
        <a:p>
          <a:endParaRPr lang="en-CA" sz="1400" dirty="0"/>
        </a:p>
      </dgm:t>
    </dgm:pt>
    <dgm:pt modelId="{F1A41303-6833-40C9-AE05-FF54ED8D57D0}" type="parTrans" cxnId="{B70E5C3E-F38D-4817-B135-CA58B2D1F72B}">
      <dgm:prSet/>
      <dgm:spPr/>
      <dgm:t>
        <a:bodyPr/>
        <a:lstStyle/>
        <a:p>
          <a:endParaRPr lang="en-CA"/>
        </a:p>
      </dgm:t>
    </dgm:pt>
    <dgm:pt modelId="{C0BAFE85-2321-4891-9C15-67D31BDE64DA}" type="sibTrans" cxnId="{B70E5C3E-F38D-4817-B135-CA58B2D1F72B}">
      <dgm:prSet/>
      <dgm:spPr/>
      <dgm:t>
        <a:bodyPr/>
        <a:lstStyle/>
        <a:p>
          <a:endParaRPr lang="en-CA"/>
        </a:p>
      </dgm:t>
    </dgm:pt>
    <dgm:pt modelId="{438EDF6E-E55E-4304-BC4C-E3E61D521D21}">
      <dgm:prSet custT="1"/>
      <dgm:spPr/>
      <dgm:t>
        <a:bodyPr/>
        <a:lstStyle/>
        <a:p>
          <a:pPr>
            <a:buFont typeface="Wingdings" panose="05000000000000000000" pitchFamily="2" charset="2"/>
            <a:buNone/>
          </a:pPr>
          <a:endParaRPr lang="en-CA" sz="1400" b="0" dirty="0"/>
        </a:p>
      </dgm:t>
    </dgm:pt>
    <dgm:pt modelId="{80132C8D-766B-4CA8-A074-34883795A6A7}" type="parTrans" cxnId="{863C85C6-E707-47A8-B989-B1DE799BE936}">
      <dgm:prSet/>
      <dgm:spPr/>
      <dgm:t>
        <a:bodyPr/>
        <a:lstStyle/>
        <a:p>
          <a:endParaRPr lang="en-CA"/>
        </a:p>
      </dgm:t>
    </dgm:pt>
    <dgm:pt modelId="{DB539B13-1F78-4E9E-AF58-52CD919B4869}" type="sibTrans" cxnId="{863C85C6-E707-47A8-B989-B1DE799BE936}">
      <dgm:prSet/>
      <dgm:spPr/>
      <dgm:t>
        <a:bodyPr/>
        <a:lstStyle/>
        <a:p>
          <a:endParaRPr lang="en-CA"/>
        </a:p>
      </dgm:t>
    </dgm:pt>
    <dgm:pt modelId="{073535BE-9A02-4DE4-B6F5-418FA4DC57EF}">
      <dgm:prSet custT="1"/>
      <dgm:spPr/>
      <dgm:t>
        <a:bodyPr/>
        <a:lstStyle/>
        <a:p>
          <a:pPr>
            <a:buFontTx/>
            <a:buNone/>
          </a:pPr>
          <a:endParaRPr lang="en-CA" sz="1400" dirty="0"/>
        </a:p>
      </dgm:t>
    </dgm:pt>
    <dgm:pt modelId="{80D580F1-011E-4379-BEF5-7A5C5D18E578}" type="parTrans" cxnId="{954CA3C2-1159-4251-98CF-5E935204EBDB}">
      <dgm:prSet/>
      <dgm:spPr/>
      <dgm:t>
        <a:bodyPr/>
        <a:lstStyle/>
        <a:p>
          <a:endParaRPr lang="en-CA"/>
        </a:p>
      </dgm:t>
    </dgm:pt>
    <dgm:pt modelId="{3F30CB2A-5F1D-4D09-9F17-2C231243E9BF}" type="sibTrans" cxnId="{954CA3C2-1159-4251-98CF-5E935204EBDB}">
      <dgm:prSet/>
      <dgm:spPr/>
      <dgm:t>
        <a:bodyPr/>
        <a:lstStyle/>
        <a:p>
          <a:endParaRPr lang="en-CA"/>
        </a:p>
      </dgm:t>
    </dgm:pt>
    <dgm:pt modelId="{89DCCB58-CCAA-40DB-A8F5-B4C846A01F76}">
      <dgm:prSet custT="1"/>
      <dgm:spPr/>
      <dgm:t>
        <a:bodyPr/>
        <a:lstStyle/>
        <a:p>
          <a:pPr>
            <a:buFont typeface="Arial" panose="020B0604020202020204" pitchFamily="34" charset="0"/>
            <a:buChar char="•"/>
          </a:pPr>
          <a:r>
            <a:rPr lang="en-CA" sz="1400" dirty="0"/>
            <a:t>Community Safety and Well-Being Project. Currently we are working on a Public Education Plan this should be out to the public by the end of Summer</a:t>
          </a:r>
        </a:p>
      </dgm:t>
    </dgm:pt>
    <dgm:pt modelId="{81EEDCE6-EACF-4EDF-9E5D-163F3B028823}" type="parTrans" cxnId="{856CC4A0-955B-46BB-A083-82379FE5E4FF}">
      <dgm:prSet/>
      <dgm:spPr/>
      <dgm:t>
        <a:bodyPr/>
        <a:lstStyle/>
        <a:p>
          <a:endParaRPr lang="en-CA"/>
        </a:p>
      </dgm:t>
    </dgm:pt>
    <dgm:pt modelId="{EFA3E950-785D-4144-A763-AB94E2317650}" type="sibTrans" cxnId="{856CC4A0-955B-46BB-A083-82379FE5E4FF}">
      <dgm:prSet/>
      <dgm:spPr/>
      <dgm:t>
        <a:bodyPr/>
        <a:lstStyle/>
        <a:p>
          <a:endParaRPr lang="en-CA"/>
        </a:p>
      </dgm:t>
    </dgm:pt>
    <dgm:pt modelId="{A0875EB3-C109-4DEB-B7CE-CD5F7ADA3FAE}">
      <dgm:prSet custT="1"/>
      <dgm:spPr/>
      <dgm:t>
        <a:bodyPr/>
        <a:lstStyle/>
        <a:p>
          <a:r>
            <a:rPr lang="en-CA" sz="1400" dirty="0"/>
            <a:t>FCSS Beiseker in partnership with FCSS Irricana and the Beiseker Community School are collaboratley working on the Community Connections and Back to School Barbeque Event.</a:t>
          </a:r>
        </a:p>
      </dgm:t>
    </dgm:pt>
    <dgm:pt modelId="{6E8977AF-98E2-456D-B853-6A372889B557}" type="parTrans" cxnId="{93387694-3964-452C-A0A0-D4B93DF90DB7}">
      <dgm:prSet/>
      <dgm:spPr/>
    </dgm:pt>
    <dgm:pt modelId="{A034E8FA-DAE2-45CC-BF69-5AF903624919}" type="sibTrans" cxnId="{93387694-3964-452C-A0A0-D4B93DF90DB7}">
      <dgm:prSet/>
      <dgm:spPr/>
    </dgm:pt>
    <dgm:pt modelId="{B2EE1F6F-FA07-4EC2-B78B-4AAD49D04FEE}">
      <dgm:prSet custT="1"/>
      <dgm:spPr/>
      <dgm:t>
        <a:bodyPr/>
        <a:lstStyle/>
        <a:p>
          <a:endParaRPr lang="en-CA" sz="1400" dirty="0"/>
        </a:p>
      </dgm:t>
    </dgm:pt>
    <dgm:pt modelId="{C363391B-7D49-40B1-A53F-BE1040950D2C}" type="parTrans" cxnId="{18C8B697-F88B-4A2B-AAE9-45CF23232402}">
      <dgm:prSet/>
      <dgm:spPr/>
    </dgm:pt>
    <dgm:pt modelId="{FADD8106-9248-4F88-B217-A05D02021346}" type="sibTrans" cxnId="{18C8B697-F88B-4A2B-AAE9-45CF23232402}">
      <dgm:prSet/>
      <dgm:spPr/>
    </dgm:pt>
    <dgm:pt modelId="{4F0BF392-1ECA-4584-BFA5-36A9E1C9F54A}">
      <dgm:prSet custT="1"/>
      <dgm:spPr/>
      <dgm:t>
        <a:bodyPr/>
        <a:lstStyle/>
        <a:p>
          <a:r>
            <a:rPr lang="en-CA" sz="1400" dirty="0"/>
            <a:t>Closer to Home Community Services in Partnership with FCSS Beiseker are hosting a Summer Day Camp in Beiseker August 8-11</a:t>
          </a:r>
          <a:r>
            <a:rPr lang="en-CA" sz="1400" baseline="30000" dirty="0"/>
            <a:t>th</a:t>
          </a:r>
          <a:r>
            <a:rPr lang="en-CA" sz="1400" dirty="0"/>
            <a:t> at the Beiseker Community Hall</a:t>
          </a:r>
        </a:p>
      </dgm:t>
    </dgm:pt>
    <dgm:pt modelId="{F4EA5F32-6313-4EBD-BF40-291886E703C9}" type="parTrans" cxnId="{CBE510A1-D221-4ED9-8EFA-3352B376025A}">
      <dgm:prSet/>
      <dgm:spPr/>
    </dgm:pt>
    <dgm:pt modelId="{57794EC6-6F82-4B49-8A43-3C52D6C5DA97}" type="sibTrans" cxnId="{CBE510A1-D221-4ED9-8EFA-3352B376025A}">
      <dgm:prSet/>
      <dgm:spPr/>
    </dgm:pt>
    <dgm:pt modelId="{B4B8F272-238E-4C70-8D90-0B970EB0D7C8}">
      <dgm:prSet custT="1"/>
      <dgm:spPr/>
      <dgm:t>
        <a:bodyPr/>
        <a:lstStyle/>
        <a:p>
          <a:endParaRPr lang="en-CA" sz="1400" dirty="0"/>
        </a:p>
      </dgm:t>
    </dgm:pt>
    <dgm:pt modelId="{DB6B3AC7-06EC-4EB4-A737-C57B7F8DD96E}" type="parTrans" cxnId="{51B8D591-777C-4303-B0B4-237BD37A67AE}">
      <dgm:prSet/>
      <dgm:spPr/>
    </dgm:pt>
    <dgm:pt modelId="{A4C380F4-B1C4-4DC6-B8C6-1D9A5E97EC7C}" type="sibTrans" cxnId="{51B8D591-777C-4303-B0B4-237BD37A67AE}">
      <dgm:prSet/>
      <dgm:spPr/>
    </dgm:pt>
    <dgm:pt modelId="{8C421898-8ABC-4B04-BF6E-B1D84A53E422}">
      <dgm:prSet custT="1"/>
      <dgm:spPr/>
      <dgm:t>
        <a:bodyPr/>
        <a:lstStyle/>
        <a:p>
          <a:r>
            <a:rPr lang="en-CA" sz="1400" dirty="0"/>
            <a:t>FCSS Beiseker currently has a Volunteer Recognition Campaign out, Nominations will be available until the end of October and Volunteers will be recognized at the Christmas in the Village Event.</a:t>
          </a:r>
        </a:p>
      </dgm:t>
    </dgm:pt>
    <dgm:pt modelId="{9AB436A3-8098-4DAD-9B8C-3F1B2A32D3CB}" type="parTrans" cxnId="{7F5EF0D6-3838-4260-B438-715B86E53020}">
      <dgm:prSet/>
      <dgm:spPr/>
    </dgm:pt>
    <dgm:pt modelId="{9BCEFB88-1547-48E6-9A77-1E1457DB79B8}" type="sibTrans" cxnId="{7F5EF0D6-3838-4260-B438-715B86E53020}">
      <dgm:prSet/>
      <dgm:spPr/>
    </dgm:pt>
    <dgm:pt modelId="{A20EC8F0-13F4-4766-8E0F-099C6A68CF6B}">
      <dgm:prSet custT="1"/>
      <dgm:spPr/>
      <dgm:t>
        <a:bodyPr/>
        <a:lstStyle/>
        <a:p>
          <a:endParaRPr lang="en-CA" sz="1400" dirty="0"/>
        </a:p>
      </dgm:t>
    </dgm:pt>
    <dgm:pt modelId="{9DF9C664-06C8-4F9B-ADA1-15ABF7354008}" type="parTrans" cxnId="{2332BE8C-5C31-465F-80F2-F16E0F397369}">
      <dgm:prSet/>
      <dgm:spPr/>
    </dgm:pt>
    <dgm:pt modelId="{FDE7A116-EC52-4DA2-AF9C-52564D2DA931}" type="sibTrans" cxnId="{2332BE8C-5C31-465F-80F2-F16E0F397369}">
      <dgm:prSet/>
      <dgm:spPr/>
    </dgm:pt>
    <dgm:pt modelId="{63CAFDE3-F18B-46B8-ADCC-0A40B8A66132}">
      <dgm:prSet custT="1"/>
      <dgm:spPr/>
      <dgm:t>
        <a:bodyPr/>
        <a:lstStyle/>
        <a:p>
          <a:r>
            <a:rPr lang="en-CA" sz="1400" dirty="0"/>
            <a:t>The Village of Beiseker applied for the Canada Summer Jobs Grant this year, one position was approved (Public Works-Summer Staff). This Grant covers 50% of the wages for this position</a:t>
          </a:r>
        </a:p>
      </dgm:t>
    </dgm:pt>
    <dgm:pt modelId="{C3E6ED92-862E-423A-949D-410A14C523C9}" type="parTrans" cxnId="{5C91CFFF-775E-47C6-9C0F-73DF1FC415D3}">
      <dgm:prSet/>
      <dgm:spPr/>
    </dgm:pt>
    <dgm:pt modelId="{DA2A6527-C99C-4E48-B623-9ABBDE7732BD}" type="sibTrans" cxnId="{5C91CFFF-775E-47C6-9C0F-73DF1FC415D3}">
      <dgm:prSet/>
      <dgm:spPr/>
    </dgm:pt>
    <dgm:pt modelId="{FE584752-59A1-4ED7-A567-22055D78CA3A}">
      <dgm:prSet custT="1"/>
      <dgm:spPr/>
      <dgm:t>
        <a:bodyPr/>
        <a:lstStyle/>
        <a:p>
          <a:endParaRPr lang="en-CA" sz="1400" dirty="0"/>
        </a:p>
      </dgm:t>
    </dgm:pt>
    <dgm:pt modelId="{128156B2-85D3-406E-BD71-FD17BF5CD600}" type="parTrans" cxnId="{09523A25-EE0D-4D87-9100-76FA027CE51B}">
      <dgm:prSet/>
      <dgm:spPr/>
    </dgm:pt>
    <dgm:pt modelId="{FF1F0FF1-1D20-40C4-BCC6-4CDD00DB3814}" type="sibTrans" cxnId="{09523A25-EE0D-4D87-9100-76FA027CE51B}">
      <dgm:prSet/>
      <dgm:spPr/>
    </dgm:pt>
    <dgm:pt modelId="{1C5C9712-5CDE-4A14-9180-6BBFF4423466}">
      <dgm:prSet custT="1"/>
      <dgm:spPr/>
      <dgm:t>
        <a:bodyPr/>
        <a:lstStyle/>
        <a:p>
          <a:r>
            <a:rPr lang="en-CA" sz="1400" dirty="0"/>
            <a:t>The Village of Beiseker has promoted a Community Clean-up Campaign, this campaign involves many different internal partners and the Beiseker Transfer Site. July 8</a:t>
          </a:r>
          <a:r>
            <a:rPr lang="en-CA" sz="1400" baseline="30000" dirty="0"/>
            <a:t>th</a:t>
          </a:r>
          <a:r>
            <a:rPr lang="en-CA" sz="1400" dirty="0"/>
            <a:t> and 15</a:t>
          </a:r>
          <a:r>
            <a:rPr lang="en-CA" sz="1400" baseline="30000" dirty="0"/>
            <a:t>th</a:t>
          </a:r>
          <a:r>
            <a:rPr lang="en-CA" sz="1400" dirty="0"/>
            <a:t> are the dates.</a:t>
          </a:r>
        </a:p>
      </dgm:t>
    </dgm:pt>
    <dgm:pt modelId="{C8754F27-C1CA-461F-A6F5-7CE9DE32A0ED}" type="parTrans" cxnId="{CC47C8D7-8F85-4FB8-8255-FBD8ADF2A9D4}">
      <dgm:prSet/>
      <dgm:spPr/>
    </dgm:pt>
    <dgm:pt modelId="{88F52982-A222-4F33-9CB9-4F57BE8D5C83}" type="sibTrans" cxnId="{CC47C8D7-8F85-4FB8-8255-FBD8ADF2A9D4}">
      <dgm:prSet/>
      <dgm:spPr/>
    </dgm:pt>
    <dgm:pt modelId="{7B3EBA39-AC6E-4755-A670-0E6660980AF7}">
      <dgm:prSet custT="1"/>
      <dgm:spPr/>
      <dgm:t>
        <a:bodyPr/>
        <a:lstStyle/>
        <a:p>
          <a:endParaRPr lang="en-CA" sz="1400" dirty="0"/>
        </a:p>
      </dgm:t>
    </dgm:pt>
    <dgm:pt modelId="{A7779FDF-E422-4B21-B8E8-B49101379FBA}" type="parTrans" cxnId="{49AB0E29-A837-4E17-AD06-24A29FEBE4F5}">
      <dgm:prSet/>
      <dgm:spPr/>
    </dgm:pt>
    <dgm:pt modelId="{76888887-5AF4-44EA-B1EB-C5BB76B52EAE}" type="sibTrans" cxnId="{49AB0E29-A837-4E17-AD06-24A29FEBE4F5}">
      <dgm:prSet/>
      <dgm:spPr/>
    </dgm:pt>
    <dgm:pt modelId="{8A2167B0-2D81-49AE-8F30-613E8A7A3369}">
      <dgm:prSet custT="1"/>
      <dgm:spPr/>
      <dgm:t>
        <a:bodyPr/>
        <a:lstStyle/>
        <a:p>
          <a:r>
            <a:rPr lang="en-CA" sz="1400" dirty="0"/>
            <a:t>FCSS Beiseker has organized a Beiseker Family Fun Day for August 23</a:t>
          </a:r>
          <a:r>
            <a:rPr lang="en-CA" sz="1400" baseline="30000" dirty="0"/>
            <a:t>rd</a:t>
          </a:r>
          <a:r>
            <a:rPr lang="en-CA" sz="1400" dirty="0"/>
            <a:t> behind the Community Links Building. This event will be attended by other community partners from 11:00 am-2:00 pm with lots of fun activities for families</a:t>
          </a:r>
        </a:p>
      </dgm:t>
    </dgm:pt>
    <dgm:pt modelId="{B2F1089C-0D58-4DBD-83B3-00252F20787C}" type="parTrans" cxnId="{204BE0B3-0667-465C-8575-5BF28B5A94BF}">
      <dgm:prSet/>
      <dgm:spPr/>
    </dgm:pt>
    <dgm:pt modelId="{39848690-E62E-419F-B9F8-D26DE3D5DBC2}" type="sibTrans" cxnId="{204BE0B3-0667-465C-8575-5BF28B5A94BF}">
      <dgm:prSet/>
      <dgm:spPr/>
    </dgm:pt>
    <dgm:pt modelId="{F0818F01-90BB-4DE9-ABEB-362FA5DF35CD}">
      <dgm:prSet custT="1"/>
      <dgm:spPr/>
      <dgm:t>
        <a:bodyPr/>
        <a:lstStyle/>
        <a:p>
          <a:endParaRPr lang="en-CA" sz="1400" dirty="0"/>
        </a:p>
      </dgm:t>
    </dgm:pt>
    <dgm:pt modelId="{E830A688-BEE1-4ECD-84F2-65216AD465B2}" type="parTrans" cxnId="{7EC448DC-4EFC-4361-85EA-9C9E058B1356}">
      <dgm:prSet/>
      <dgm:spPr/>
    </dgm:pt>
    <dgm:pt modelId="{D08E91DF-6344-4BFA-82B9-9BB9CA969001}" type="sibTrans" cxnId="{7EC448DC-4EFC-4361-85EA-9C9E058B1356}">
      <dgm:prSet/>
      <dgm:spPr/>
    </dgm:pt>
    <dgm:pt modelId="{909EEF14-66B8-4424-942E-81796D4AC269}">
      <dgm:prSet custT="1"/>
      <dgm:spPr/>
      <dgm:t>
        <a:bodyPr/>
        <a:lstStyle/>
        <a:p>
          <a:endParaRPr lang="en-CA" sz="1400" dirty="0"/>
        </a:p>
      </dgm:t>
    </dgm:pt>
    <dgm:pt modelId="{14ADA666-6689-49BF-AF9A-55CA8089DCBE}" type="parTrans" cxnId="{BA0C5E5B-3DDC-488C-B2FA-4756479DAEF0}">
      <dgm:prSet/>
      <dgm:spPr/>
    </dgm:pt>
    <dgm:pt modelId="{1391E9C4-ABC1-4BD9-8594-96534D916D62}" type="sibTrans" cxnId="{BA0C5E5B-3DDC-488C-B2FA-4756479DAEF0}">
      <dgm:prSet/>
      <dgm:spPr/>
    </dgm:pt>
    <dgm:pt modelId="{019667B2-933E-485F-8FE8-6D4749C4FD29}">
      <dgm:prSet custT="1"/>
      <dgm:spPr/>
      <dgm:t>
        <a:bodyPr/>
        <a:lstStyle/>
        <a:p>
          <a:r>
            <a:rPr lang="en-CA" sz="1400" dirty="0"/>
            <a:t>FCSS Beiseker created a new Scoring Document for 2024 FCSS Applications. The Document was created with the FCSS mandate principles as well as the new Provincial FCSS indicators. Recommendations from the Application will come to Council in December of 2023 for funding approval.</a:t>
          </a:r>
        </a:p>
      </dgm:t>
    </dgm:pt>
    <dgm:pt modelId="{13F4EC97-0ACC-4135-BFEA-CEA3C9FBE999}" type="parTrans" cxnId="{5A6C0F8F-0305-4527-9653-742DB4453AB2}">
      <dgm:prSet/>
      <dgm:spPr/>
    </dgm:pt>
    <dgm:pt modelId="{9E277BB3-770F-4A5D-90EC-905D4A78F3DD}" type="sibTrans" cxnId="{5A6C0F8F-0305-4527-9653-742DB4453AB2}">
      <dgm:prSet/>
      <dgm:spPr/>
    </dgm:pt>
    <dgm:pt modelId="{DEDE0A4E-4CA1-4705-83FD-D37F631A6E44}">
      <dgm:prSet custT="1"/>
      <dgm:spPr/>
      <dgm:t>
        <a:bodyPr/>
        <a:lstStyle/>
        <a:p>
          <a:pPr>
            <a:buFont typeface="Arial" panose="020B0604020202020204" pitchFamily="34" charset="0"/>
            <a:buChar char="•"/>
          </a:pPr>
          <a:endParaRPr lang="en-CA" sz="1400" dirty="0"/>
        </a:p>
      </dgm:t>
    </dgm:pt>
    <dgm:pt modelId="{0E85B77D-788E-4827-BAD8-951DD340A91D}" type="parTrans" cxnId="{7B8571B9-C113-4F5F-A607-A5DD0F5E67AE}">
      <dgm:prSet/>
      <dgm:spPr/>
    </dgm:pt>
    <dgm:pt modelId="{125E5D57-533D-4EC0-8FBD-4DB9755FD254}" type="sibTrans" cxnId="{7B8571B9-C113-4F5F-A607-A5DD0F5E67AE}">
      <dgm:prSet/>
      <dgm:spPr/>
    </dgm:pt>
    <dgm:pt modelId="{316A7538-D1F5-4090-B111-D76EE4E325AD}">
      <dgm:prSet custT="1"/>
      <dgm:spPr/>
      <dgm:t>
        <a:bodyPr/>
        <a:lstStyle/>
        <a:p>
          <a:endParaRPr lang="en-CA" sz="1400" dirty="0"/>
        </a:p>
      </dgm:t>
    </dgm:pt>
    <dgm:pt modelId="{3E6E26D4-FB45-4092-B46A-F14AB089ED6D}" type="parTrans" cxnId="{204B1123-79ED-42EC-BFFC-01F96EA1E2CF}">
      <dgm:prSet/>
      <dgm:spPr/>
    </dgm:pt>
    <dgm:pt modelId="{1D4FADF8-04D5-4F41-B3A1-48FB3405D965}" type="sibTrans" cxnId="{204B1123-79ED-42EC-BFFC-01F96EA1E2CF}">
      <dgm:prSet/>
      <dgm:spPr/>
    </dgm:pt>
    <dgm:pt modelId="{1C2693F9-DD92-490E-A9D8-7479B43B44E7}" type="pres">
      <dgm:prSet presAssocID="{E2C4FA66-79C7-4413-B7E4-46AD25C638EA}" presName="linearFlow" presStyleCnt="0">
        <dgm:presLayoutVars>
          <dgm:dir/>
          <dgm:animLvl val="lvl"/>
          <dgm:resizeHandles val="exact"/>
        </dgm:presLayoutVars>
      </dgm:prSet>
      <dgm:spPr/>
    </dgm:pt>
    <dgm:pt modelId="{5C60B1DB-976A-4AA8-81F0-3E0C5288E9F3}" type="pres">
      <dgm:prSet presAssocID="{4729970C-0CB7-4E19-BC97-A3711D22DD65}" presName="composite" presStyleCnt="0"/>
      <dgm:spPr/>
    </dgm:pt>
    <dgm:pt modelId="{4DD1CBF9-A390-45C0-A89F-EF342188E2FF}" type="pres">
      <dgm:prSet presAssocID="{4729970C-0CB7-4E19-BC97-A3711D22DD65}" presName="parentText" presStyleLbl="alignNode1" presStyleIdx="0" presStyleCnt="1" custScaleX="63315" custScaleY="75135" custLinFactNeighborX="-8103" custLinFactNeighborY="-23303">
        <dgm:presLayoutVars>
          <dgm:chMax val="1"/>
          <dgm:bulletEnabled val="1"/>
        </dgm:presLayoutVars>
      </dgm:prSet>
      <dgm:spPr/>
    </dgm:pt>
    <dgm:pt modelId="{6357EC0B-FEF3-4AD5-AA2A-76A1D88EF1C7}" type="pres">
      <dgm:prSet presAssocID="{4729970C-0CB7-4E19-BC97-A3711D22DD65}" presName="descendantText" presStyleLbl="alignAcc1" presStyleIdx="0" presStyleCnt="1" custScaleX="112108" custScaleY="163594" custLinFactNeighborX="-153" custLinFactNeighborY="-15916">
        <dgm:presLayoutVars>
          <dgm:bulletEnabled val="1"/>
        </dgm:presLayoutVars>
      </dgm:prSet>
      <dgm:spPr/>
    </dgm:pt>
  </dgm:ptLst>
  <dgm:cxnLst>
    <dgm:cxn modelId="{9F916F0C-1D14-435E-A8F7-E8D9F9F7C357}" type="presOf" srcId="{DEDE0A4E-4CA1-4705-83FD-D37F631A6E44}" destId="{6357EC0B-FEF3-4AD5-AA2A-76A1D88EF1C7}" srcOrd="0" destOrd="16" presId="urn:microsoft.com/office/officeart/2005/8/layout/chevron2"/>
    <dgm:cxn modelId="{6BE9CB1C-1E40-470C-B33C-345714DF9D96}" type="presOf" srcId="{019667B2-933E-485F-8FE8-6D4749C4FD29}" destId="{6357EC0B-FEF3-4AD5-AA2A-76A1D88EF1C7}" srcOrd="0" destOrd="3" presId="urn:microsoft.com/office/officeart/2005/8/layout/chevron2"/>
    <dgm:cxn modelId="{9A952D22-7A4B-466F-A906-C05CF8FE78B7}" type="presOf" srcId="{B4B8F272-238E-4C70-8D90-0B970EB0D7C8}" destId="{6357EC0B-FEF3-4AD5-AA2A-76A1D88EF1C7}" srcOrd="0" destOrd="6" presId="urn:microsoft.com/office/officeart/2005/8/layout/chevron2"/>
    <dgm:cxn modelId="{204B1123-79ED-42EC-BFFC-01F96EA1E2CF}" srcId="{4729970C-0CB7-4E19-BC97-A3711D22DD65}" destId="{316A7538-D1F5-4090-B111-D76EE4E325AD}" srcOrd="2" destOrd="0" parTransId="{3E6E26D4-FB45-4092-B46A-F14AB089ED6D}" sibTransId="{1D4FADF8-04D5-4F41-B3A1-48FB3405D965}"/>
    <dgm:cxn modelId="{09523A25-EE0D-4D87-9100-76FA027CE51B}" srcId="{4729970C-0CB7-4E19-BC97-A3711D22DD65}" destId="{FE584752-59A1-4ED7-A567-22055D78CA3A}" srcOrd="10" destOrd="0" parTransId="{128156B2-85D3-406E-BD71-FD17BF5CD600}" sibTransId="{FF1F0FF1-1D20-40C4-BCC6-4CDD00DB3814}"/>
    <dgm:cxn modelId="{2DE9DD28-E619-4585-9186-61BD2932042A}" type="presOf" srcId="{4F0BF392-1ECA-4584-BFA5-36A9E1C9F54A}" destId="{6357EC0B-FEF3-4AD5-AA2A-76A1D88EF1C7}" srcOrd="0" destOrd="7" presId="urn:microsoft.com/office/officeart/2005/8/layout/chevron2"/>
    <dgm:cxn modelId="{49AB0E29-A837-4E17-AD06-24A29FEBE4F5}" srcId="{4729970C-0CB7-4E19-BC97-A3711D22DD65}" destId="{7B3EBA39-AC6E-4755-A670-0E6660980AF7}" srcOrd="12" destOrd="0" parTransId="{A7779FDF-E422-4B21-B8E8-B49101379FBA}" sibTransId="{76888887-5AF4-44EA-B1EB-C5BB76B52EAE}"/>
    <dgm:cxn modelId="{53F72F32-F2C5-4F62-9283-F576C2C22C3E}" type="presOf" srcId="{1C5C9712-5CDE-4A14-9180-6BBFF4423466}" destId="{6357EC0B-FEF3-4AD5-AA2A-76A1D88EF1C7}" srcOrd="0" destOrd="13" presId="urn:microsoft.com/office/officeart/2005/8/layout/chevron2"/>
    <dgm:cxn modelId="{64F1BE38-DEDD-4433-A33F-A7924F989227}" type="presOf" srcId="{0C9E6680-01F8-4BFB-9F91-FD8B59930A9D}" destId="{6357EC0B-FEF3-4AD5-AA2A-76A1D88EF1C7}" srcOrd="0" destOrd="20" presId="urn:microsoft.com/office/officeart/2005/8/layout/chevron2"/>
    <dgm:cxn modelId="{B70E5C3E-F38D-4817-B135-CA58B2D1F72B}" srcId="{4729970C-0CB7-4E19-BC97-A3711D22DD65}" destId="{0C9E6680-01F8-4BFB-9F91-FD8B59930A9D}" srcOrd="20" destOrd="0" parTransId="{F1A41303-6833-40C9-AE05-FF54ED8D57D0}" sibTransId="{C0BAFE85-2321-4891-9C15-67D31BDE64DA}"/>
    <dgm:cxn modelId="{BA0C5E5B-3DDC-488C-B2FA-4756479DAEF0}" srcId="{4729970C-0CB7-4E19-BC97-A3711D22DD65}" destId="{909EEF14-66B8-4424-942E-81796D4AC269}" srcOrd="1" destOrd="0" parTransId="{14ADA666-6689-49BF-AF9A-55CA8089DCBE}" sibTransId="{1391E9C4-ABC1-4BD9-8594-96534D916D62}"/>
    <dgm:cxn modelId="{520F416A-CC3D-4E25-BAA8-4D6E1951C6CB}" type="presOf" srcId="{69890E1C-4445-4FB4-94A7-53F985748FDC}" destId="{6357EC0B-FEF3-4AD5-AA2A-76A1D88EF1C7}" srcOrd="0" destOrd="21" presId="urn:microsoft.com/office/officeart/2005/8/layout/chevron2"/>
    <dgm:cxn modelId="{E4AA3C71-B2BE-46F2-9F65-E378E3A58BDF}" type="presOf" srcId="{89DCCB58-CCAA-40DB-A8F5-B4C846A01F76}" destId="{6357EC0B-FEF3-4AD5-AA2A-76A1D88EF1C7}" srcOrd="0" destOrd="17" presId="urn:microsoft.com/office/officeart/2005/8/layout/chevron2"/>
    <dgm:cxn modelId="{47B08971-85BE-40FB-9E7F-219FC0E2500B}" srcId="{4729970C-0CB7-4E19-BC97-A3711D22DD65}" destId="{69890E1C-4445-4FB4-94A7-53F985748FDC}" srcOrd="21" destOrd="0" parTransId="{E117FE56-5752-4BE1-A711-35892D945264}" sibTransId="{866BCD5F-DD11-4A20-9B7A-79962796339B}"/>
    <dgm:cxn modelId="{CE521F52-DFED-4796-B711-36BAF0D0D7BE}" type="presOf" srcId="{1CE37715-0EF3-4D95-B993-5B5D37F70787}" destId="{6357EC0B-FEF3-4AD5-AA2A-76A1D88EF1C7}" srcOrd="0" destOrd="0" presId="urn:microsoft.com/office/officeart/2005/8/layout/chevron2"/>
    <dgm:cxn modelId="{7D7DFA77-4490-4FD0-87C0-8DD0725EA278}" type="presOf" srcId="{4729970C-0CB7-4E19-BC97-A3711D22DD65}" destId="{4DD1CBF9-A390-45C0-A89F-EF342188E2FF}" srcOrd="0" destOrd="0" presId="urn:microsoft.com/office/officeart/2005/8/layout/chevron2"/>
    <dgm:cxn modelId="{2A88137C-5B90-4215-9F19-C56D3E6292B4}" type="presOf" srcId="{8C421898-8ABC-4B04-BF6E-B1D84A53E422}" destId="{6357EC0B-FEF3-4AD5-AA2A-76A1D88EF1C7}" srcOrd="0" destOrd="9" presId="urn:microsoft.com/office/officeart/2005/8/layout/chevron2"/>
    <dgm:cxn modelId="{D2E64183-85FA-4095-87BB-EC85928D45C0}" type="presOf" srcId="{909EEF14-66B8-4424-942E-81796D4AC269}" destId="{6357EC0B-FEF3-4AD5-AA2A-76A1D88EF1C7}" srcOrd="0" destOrd="1" presId="urn:microsoft.com/office/officeart/2005/8/layout/chevron2"/>
    <dgm:cxn modelId="{39C89888-DA96-4C1A-8132-A0F5923472E7}" type="presOf" srcId="{F0818F01-90BB-4DE9-ABEB-362FA5DF35CD}" destId="{6357EC0B-FEF3-4AD5-AA2A-76A1D88EF1C7}" srcOrd="0" destOrd="14" presId="urn:microsoft.com/office/officeart/2005/8/layout/chevron2"/>
    <dgm:cxn modelId="{2332BE8C-5C31-465F-80F2-F16E0F397369}" srcId="{4729970C-0CB7-4E19-BC97-A3711D22DD65}" destId="{A20EC8F0-13F4-4766-8E0F-099C6A68CF6B}" srcOrd="8" destOrd="0" parTransId="{9DF9C664-06C8-4F9B-ADA1-15ABF7354008}" sibTransId="{FDE7A116-EC52-4DA2-AF9C-52564D2DA931}"/>
    <dgm:cxn modelId="{5A6C0F8F-0305-4527-9653-742DB4453AB2}" srcId="{4729970C-0CB7-4E19-BC97-A3711D22DD65}" destId="{019667B2-933E-485F-8FE8-6D4749C4FD29}" srcOrd="3" destOrd="0" parTransId="{13F4EC97-0ACC-4135-BFEA-CEA3C9FBE999}" sibTransId="{9E277BB3-770F-4A5D-90EC-905D4A78F3DD}"/>
    <dgm:cxn modelId="{51B8D591-777C-4303-B0B4-237BD37A67AE}" srcId="{4729970C-0CB7-4E19-BC97-A3711D22DD65}" destId="{B4B8F272-238E-4C70-8D90-0B970EB0D7C8}" srcOrd="6" destOrd="0" parTransId="{DB6B3AC7-06EC-4EB4-A737-C57B7F8DD96E}" sibTransId="{A4C380F4-B1C4-4DC6-B8C6-1D9A5E97EC7C}"/>
    <dgm:cxn modelId="{93387694-3964-452C-A0A0-D4B93DF90DB7}" srcId="{4729970C-0CB7-4E19-BC97-A3711D22DD65}" destId="{A0875EB3-C109-4DEB-B7CE-CD5F7ADA3FAE}" srcOrd="5" destOrd="0" parTransId="{6E8977AF-98E2-456D-B853-6A372889B557}" sibTransId="{A034E8FA-DAE2-45CC-BF69-5AF903624919}"/>
    <dgm:cxn modelId="{18C8B697-F88B-4A2B-AAE9-45CF23232402}" srcId="{4729970C-0CB7-4E19-BC97-A3711D22DD65}" destId="{B2EE1F6F-FA07-4EC2-B78B-4AAD49D04FEE}" srcOrd="4" destOrd="0" parTransId="{C363391B-7D49-40B1-A53F-BE1040950D2C}" sibTransId="{FADD8106-9248-4F88-B217-A05D02021346}"/>
    <dgm:cxn modelId="{ED4705A0-E5F0-4C69-92F7-840378A44849}" type="presOf" srcId="{A20EC8F0-13F4-4766-8E0F-099C6A68CF6B}" destId="{6357EC0B-FEF3-4AD5-AA2A-76A1D88EF1C7}" srcOrd="0" destOrd="8" presId="urn:microsoft.com/office/officeart/2005/8/layout/chevron2"/>
    <dgm:cxn modelId="{856CC4A0-955B-46BB-A083-82379FE5E4FF}" srcId="{4729970C-0CB7-4E19-BC97-A3711D22DD65}" destId="{89DCCB58-CCAA-40DB-A8F5-B4C846A01F76}" srcOrd="17" destOrd="0" parTransId="{81EEDCE6-EACF-4EDF-9E5D-163F3B028823}" sibTransId="{EFA3E950-785D-4144-A763-AB94E2317650}"/>
    <dgm:cxn modelId="{CBE510A1-D221-4ED9-8EFA-3352B376025A}" srcId="{4729970C-0CB7-4E19-BC97-A3711D22DD65}" destId="{4F0BF392-1ECA-4584-BFA5-36A9E1C9F54A}" srcOrd="7" destOrd="0" parTransId="{F4EA5F32-6313-4EBD-BF40-291886E703C9}" sibTransId="{57794EC6-6F82-4B49-8A43-3C52D6C5DA97}"/>
    <dgm:cxn modelId="{18FCA3A4-D07E-4C4B-BAFF-B7A7F8116E1C}" type="presOf" srcId="{438EDF6E-E55E-4304-BC4C-E3E61D521D21}" destId="{6357EC0B-FEF3-4AD5-AA2A-76A1D88EF1C7}" srcOrd="0" destOrd="19" presId="urn:microsoft.com/office/officeart/2005/8/layout/chevron2"/>
    <dgm:cxn modelId="{AF5334B1-3D7E-4E06-852F-A0E4F14DA0FF}" type="presOf" srcId="{A0875EB3-C109-4DEB-B7CE-CD5F7ADA3FAE}" destId="{6357EC0B-FEF3-4AD5-AA2A-76A1D88EF1C7}" srcOrd="0" destOrd="5" presId="urn:microsoft.com/office/officeart/2005/8/layout/chevron2"/>
    <dgm:cxn modelId="{204BE0B3-0667-465C-8575-5BF28B5A94BF}" srcId="{4729970C-0CB7-4E19-BC97-A3711D22DD65}" destId="{8A2167B0-2D81-49AE-8F30-613E8A7A3369}" srcOrd="15" destOrd="0" parTransId="{B2F1089C-0D58-4DBD-83B3-00252F20787C}" sibTransId="{39848690-E62E-419F-B9F8-D26DE3D5DBC2}"/>
    <dgm:cxn modelId="{7B8571B9-C113-4F5F-A607-A5DD0F5E67AE}" srcId="{4729970C-0CB7-4E19-BC97-A3711D22DD65}" destId="{DEDE0A4E-4CA1-4705-83FD-D37F631A6E44}" srcOrd="16" destOrd="0" parTransId="{0E85B77D-788E-4827-BAD8-951DD340A91D}" sibTransId="{125E5D57-533D-4EC0-8FBD-4DB9755FD254}"/>
    <dgm:cxn modelId="{954CA3C2-1159-4251-98CF-5E935204EBDB}" srcId="{4729970C-0CB7-4E19-BC97-A3711D22DD65}" destId="{073535BE-9A02-4DE4-B6F5-418FA4DC57EF}" srcOrd="18" destOrd="0" parTransId="{80D580F1-011E-4379-BEF5-7A5C5D18E578}" sibTransId="{3F30CB2A-5F1D-4D09-9F17-2C231243E9BF}"/>
    <dgm:cxn modelId="{863C85C6-E707-47A8-B989-B1DE799BE936}" srcId="{4729970C-0CB7-4E19-BC97-A3711D22DD65}" destId="{438EDF6E-E55E-4304-BC4C-E3E61D521D21}" srcOrd="19" destOrd="0" parTransId="{80132C8D-766B-4CA8-A074-34883795A6A7}" sibTransId="{DB539B13-1F78-4E9E-AF58-52CD919B4869}"/>
    <dgm:cxn modelId="{7E9A32CB-87E5-4BDB-99A0-F34CE60978F2}" type="presOf" srcId="{FE584752-59A1-4ED7-A567-22055D78CA3A}" destId="{6357EC0B-FEF3-4AD5-AA2A-76A1D88EF1C7}" srcOrd="0" destOrd="10" presId="urn:microsoft.com/office/officeart/2005/8/layout/chevron2"/>
    <dgm:cxn modelId="{7F5EF0D6-3838-4260-B438-715B86E53020}" srcId="{4729970C-0CB7-4E19-BC97-A3711D22DD65}" destId="{8C421898-8ABC-4B04-BF6E-B1D84A53E422}" srcOrd="9" destOrd="0" parTransId="{9AB436A3-8098-4DAD-9B8C-3F1B2A32D3CB}" sibTransId="{9BCEFB88-1547-48E6-9A77-1E1457DB79B8}"/>
    <dgm:cxn modelId="{CC47C8D7-8F85-4FB8-8255-FBD8ADF2A9D4}" srcId="{4729970C-0CB7-4E19-BC97-A3711D22DD65}" destId="{1C5C9712-5CDE-4A14-9180-6BBFF4423466}" srcOrd="13" destOrd="0" parTransId="{C8754F27-C1CA-461F-A6F5-7CE9DE32A0ED}" sibTransId="{88F52982-A222-4F33-9CB9-4F57BE8D5C83}"/>
    <dgm:cxn modelId="{7EC448DC-4EFC-4361-85EA-9C9E058B1356}" srcId="{4729970C-0CB7-4E19-BC97-A3711D22DD65}" destId="{F0818F01-90BB-4DE9-ABEB-362FA5DF35CD}" srcOrd="14" destOrd="0" parTransId="{E830A688-BEE1-4ECD-84F2-65216AD465B2}" sibTransId="{D08E91DF-6344-4BFA-82B9-9BB9CA969001}"/>
    <dgm:cxn modelId="{A821A9DC-93D8-4F63-869A-441764FA998E}" type="presOf" srcId="{7B3EBA39-AC6E-4755-A670-0E6660980AF7}" destId="{6357EC0B-FEF3-4AD5-AA2A-76A1D88EF1C7}" srcOrd="0" destOrd="12" presId="urn:microsoft.com/office/officeart/2005/8/layout/chevron2"/>
    <dgm:cxn modelId="{7CAAB9DE-03BC-4C15-8D21-37232921D160}" type="presOf" srcId="{8A2167B0-2D81-49AE-8F30-613E8A7A3369}" destId="{6357EC0B-FEF3-4AD5-AA2A-76A1D88EF1C7}" srcOrd="0" destOrd="15" presId="urn:microsoft.com/office/officeart/2005/8/layout/chevron2"/>
    <dgm:cxn modelId="{DFE53BE2-2096-48ED-8BCD-AE52EF6596F3}" type="presOf" srcId="{073535BE-9A02-4DE4-B6F5-418FA4DC57EF}" destId="{6357EC0B-FEF3-4AD5-AA2A-76A1D88EF1C7}" srcOrd="0" destOrd="18" presId="urn:microsoft.com/office/officeart/2005/8/layout/chevron2"/>
    <dgm:cxn modelId="{C3F368E6-75E2-4820-838F-931D966C1839}" type="presOf" srcId="{316A7538-D1F5-4090-B111-D76EE4E325AD}" destId="{6357EC0B-FEF3-4AD5-AA2A-76A1D88EF1C7}" srcOrd="0" destOrd="2" presId="urn:microsoft.com/office/officeart/2005/8/layout/chevron2"/>
    <dgm:cxn modelId="{32CD53E9-E71B-4C6A-B587-C47EF3381D90}" type="presOf" srcId="{E2C4FA66-79C7-4413-B7E4-46AD25C638EA}" destId="{1C2693F9-DD92-490E-A9D8-7479B43B44E7}" srcOrd="0" destOrd="0" presId="urn:microsoft.com/office/officeart/2005/8/layout/chevron2"/>
    <dgm:cxn modelId="{96A03EED-ECDF-47C5-8DFB-49D90E29C556}" type="presOf" srcId="{B2EE1F6F-FA07-4EC2-B78B-4AAD49D04FEE}" destId="{6357EC0B-FEF3-4AD5-AA2A-76A1D88EF1C7}" srcOrd="0" destOrd="4" presId="urn:microsoft.com/office/officeart/2005/8/layout/chevron2"/>
    <dgm:cxn modelId="{BDB65CFA-3D1A-4622-AB65-D8125B56C85C}" srcId="{E2C4FA66-79C7-4413-B7E4-46AD25C638EA}" destId="{4729970C-0CB7-4E19-BC97-A3711D22DD65}" srcOrd="0" destOrd="0" parTransId="{0F701145-4BA7-4B4D-885A-557CEFAE1A14}" sibTransId="{4C55DF2E-A7D1-414A-983A-C4A6A451759E}"/>
    <dgm:cxn modelId="{05001FFE-7FDC-45AD-8608-B24696D02081}" srcId="{4729970C-0CB7-4E19-BC97-A3711D22DD65}" destId="{1CE37715-0EF3-4D95-B993-5B5D37F70787}" srcOrd="0" destOrd="0" parTransId="{F64E7611-7DD0-4522-8173-0B44591C21E2}" sibTransId="{4B26B5AA-042F-4B87-B0AE-565C1137B219}"/>
    <dgm:cxn modelId="{EACF21FE-8CFE-4AC3-A8E4-52211174A7CB}" type="presOf" srcId="{63CAFDE3-F18B-46B8-ADCC-0A40B8A66132}" destId="{6357EC0B-FEF3-4AD5-AA2A-76A1D88EF1C7}" srcOrd="0" destOrd="11" presId="urn:microsoft.com/office/officeart/2005/8/layout/chevron2"/>
    <dgm:cxn modelId="{5C91CFFF-775E-47C6-9C0F-73DF1FC415D3}" srcId="{4729970C-0CB7-4E19-BC97-A3711D22DD65}" destId="{63CAFDE3-F18B-46B8-ADCC-0A40B8A66132}" srcOrd="11" destOrd="0" parTransId="{C3E6ED92-862E-423A-949D-410A14C523C9}" sibTransId="{DA2A6527-C99C-4E48-B623-9ABBDE7732BD}"/>
    <dgm:cxn modelId="{272E1B9F-2CB4-42F2-924B-8C18D01B7C9A}" type="presParOf" srcId="{1C2693F9-DD92-490E-A9D8-7479B43B44E7}" destId="{5C60B1DB-976A-4AA8-81F0-3E0C5288E9F3}" srcOrd="0" destOrd="0" presId="urn:microsoft.com/office/officeart/2005/8/layout/chevron2"/>
    <dgm:cxn modelId="{D27BB08C-B222-486A-A84F-4B8F79397E7D}" type="presParOf" srcId="{5C60B1DB-976A-4AA8-81F0-3E0C5288E9F3}" destId="{4DD1CBF9-A390-45C0-A89F-EF342188E2FF}" srcOrd="0" destOrd="0" presId="urn:microsoft.com/office/officeart/2005/8/layout/chevron2"/>
    <dgm:cxn modelId="{83A2058C-327E-4FBA-9A53-A39DD42D3221}" type="presParOf" srcId="{5C60B1DB-976A-4AA8-81F0-3E0C5288E9F3}" destId="{6357EC0B-FEF3-4AD5-AA2A-76A1D88EF1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C4FA66-79C7-4413-B7E4-46AD25C638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4729970C-0CB7-4E19-BC97-A3711D22DD65}">
      <dgm:prSet/>
      <dgm:spPr/>
      <dgm:t>
        <a:bodyPr/>
        <a:lstStyle/>
        <a:p>
          <a:r>
            <a:rPr lang="en-CA" dirty="0"/>
            <a:t>FCSS, Recreation and Community Service</a:t>
          </a:r>
        </a:p>
      </dgm:t>
    </dgm:pt>
    <dgm:pt modelId="{0F701145-4BA7-4B4D-885A-557CEFAE1A14}" type="parTrans" cxnId="{BDB65CFA-3D1A-4622-AB65-D8125B56C85C}">
      <dgm:prSet/>
      <dgm:spPr/>
      <dgm:t>
        <a:bodyPr/>
        <a:lstStyle/>
        <a:p>
          <a:endParaRPr lang="en-CA"/>
        </a:p>
      </dgm:t>
    </dgm:pt>
    <dgm:pt modelId="{4C55DF2E-A7D1-414A-983A-C4A6A451759E}" type="sibTrans" cxnId="{BDB65CFA-3D1A-4622-AB65-D8125B56C85C}">
      <dgm:prSet/>
      <dgm:spPr/>
      <dgm:t>
        <a:bodyPr/>
        <a:lstStyle/>
        <a:p>
          <a:endParaRPr lang="en-CA"/>
        </a:p>
      </dgm:t>
    </dgm:pt>
    <dgm:pt modelId="{1CE37715-0EF3-4D95-B993-5B5D37F70787}">
      <dgm:prSet custT="1"/>
      <dgm:spPr/>
      <dgm:t>
        <a:bodyPr/>
        <a:lstStyle/>
        <a:p>
          <a:r>
            <a:rPr lang="en-CA" sz="1400" dirty="0">
              <a:solidFill>
                <a:schemeClr val="tx1"/>
              </a:solidFill>
            </a:rPr>
            <a:t>FCSS Beiseker in partnership with Stepping Stones for Mental Health have organized some Mindfulness in the Park Family Events. These events provide families and kids with fun activities. The next Beiseker event will be July 17</a:t>
          </a:r>
          <a:r>
            <a:rPr lang="en-CA" sz="1400" baseline="30000" dirty="0">
              <a:solidFill>
                <a:schemeClr val="tx1"/>
              </a:solidFill>
            </a:rPr>
            <a:t>th</a:t>
          </a:r>
          <a:r>
            <a:rPr lang="en-CA" sz="1400" dirty="0">
              <a:solidFill>
                <a:schemeClr val="tx1"/>
              </a:solidFill>
            </a:rPr>
            <a:t> from 12:00-3:00 pm at the Park behind Community Links. </a:t>
          </a:r>
        </a:p>
      </dgm:t>
    </dgm:pt>
    <dgm:pt modelId="{F64E7611-7DD0-4522-8173-0B44591C21E2}" type="parTrans" cxnId="{05001FFE-7FDC-45AD-8608-B24696D02081}">
      <dgm:prSet/>
      <dgm:spPr/>
      <dgm:t>
        <a:bodyPr/>
        <a:lstStyle/>
        <a:p>
          <a:endParaRPr lang="en-CA"/>
        </a:p>
      </dgm:t>
    </dgm:pt>
    <dgm:pt modelId="{4B26B5AA-042F-4B87-B0AE-565C1137B219}" type="sibTrans" cxnId="{05001FFE-7FDC-45AD-8608-B24696D02081}">
      <dgm:prSet/>
      <dgm:spPr/>
      <dgm:t>
        <a:bodyPr/>
        <a:lstStyle/>
        <a:p>
          <a:endParaRPr lang="en-CA"/>
        </a:p>
      </dgm:t>
    </dgm:pt>
    <dgm:pt modelId="{69890E1C-4445-4FB4-94A7-53F985748FDC}">
      <dgm:prSet custT="1"/>
      <dgm:spPr/>
      <dgm:t>
        <a:bodyPr/>
        <a:lstStyle/>
        <a:p>
          <a:endParaRPr lang="en-CA" sz="1400" dirty="0"/>
        </a:p>
      </dgm:t>
    </dgm:pt>
    <dgm:pt modelId="{E117FE56-5752-4BE1-A711-35892D945264}" type="parTrans" cxnId="{47B08971-85BE-40FB-9E7F-219FC0E2500B}">
      <dgm:prSet/>
      <dgm:spPr/>
      <dgm:t>
        <a:bodyPr/>
        <a:lstStyle/>
        <a:p>
          <a:endParaRPr lang="en-CA"/>
        </a:p>
      </dgm:t>
    </dgm:pt>
    <dgm:pt modelId="{866BCD5F-DD11-4A20-9B7A-79962796339B}" type="sibTrans" cxnId="{47B08971-85BE-40FB-9E7F-219FC0E2500B}">
      <dgm:prSet/>
      <dgm:spPr/>
      <dgm:t>
        <a:bodyPr/>
        <a:lstStyle/>
        <a:p>
          <a:endParaRPr lang="en-CA"/>
        </a:p>
      </dgm:t>
    </dgm:pt>
    <dgm:pt modelId="{0C9E6680-01F8-4BFB-9F91-FD8B59930A9D}">
      <dgm:prSet custT="1"/>
      <dgm:spPr/>
      <dgm:t>
        <a:bodyPr/>
        <a:lstStyle/>
        <a:p>
          <a:endParaRPr lang="en-CA" sz="1400" dirty="0"/>
        </a:p>
      </dgm:t>
    </dgm:pt>
    <dgm:pt modelId="{F1A41303-6833-40C9-AE05-FF54ED8D57D0}" type="parTrans" cxnId="{B70E5C3E-F38D-4817-B135-CA58B2D1F72B}">
      <dgm:prSet/>
      <dgm:spPr/>
      <dgm:t>
        <a:bodyPr/>
        <a:lstStyle/>
        <a:p>
          <a:endParaRPr lang="en-CA"/>
        </a:p>
      </dgm:t>
    </dgm:pt>
    <dgm:pt modelId="{C0BAFE85-2321-4891-9C15-67D31BDE64DA}" type="sibTrans" cxnId="{B70E5C3E-F38D-4817-B135-CA58B2D1F72B}">
      <dgm:prSet/>
      <dgm:spPr/>
      <dgm:t>
        <a:bodyPr/>
        <a:lstStyle/>
        <a:p>
          <a:endParaRPr lang="en-CA"/>
        </a:p>
      </dgm:t>
    </dgm:pt>
    <dgm:pt modelId="{438EDF6E-E55E-4304-BC4C-E3E61D521D21}">
      <dgm:prSet custT="1"/>
      <dgm:spPr/>
      <dgm:t>
        <a:bodyPr/>
        <a:lstStyle/>
        <a:p>
          <a:pPr>
            <a:buFont typeface="Wingdings" panose="05000000000000000000" pitchFamily="2" charset="2"/>
            <a:buNone/>
          </a:pPr>
          <a:endParaRPr lang="en-CA" sz="1400" b="0" dirty="0"/>
        </a:p>
      </dgm:t>
    </dgm:pt>
    <dgm:pt modelId="{80132C8D-766B-4CA8-A074-34883795A6A7}" type="parTrans" cxnId="{863C85C6-E707-47A8-B989-B1DE799BE936}">
      <dgm:prSet/>
      <dgm:spPr/>
      <dgm:t>
        <a:bodyPr/>
        <a:lstStyle/>
        <a:p>
          <a:endParaRPr lang="en-CA"/>
        </a:p>
      </dgm:t>
    </dgm:pt>
    <dgm:pt modelId="{DB539B13-1F78-4E9E-AF58-52CD919B4869}" type="sibTrans" cxnId="{863C85C6-E707-47A8-B989-B1DE799BE936}">
      <dgm:prSet/>
      <dgm:spPr/>
      <dgm:t>
        <a:bodyPr/>
        <a:lstStyle/>
        <a:p>
          <a:endParaRPr lang="en-CA"/>
        </a:p>
      </dgm:t>
    </dgm:pt>
    <dgm:pt modelId="{073535BE-9A02-4DE4-B6F5-418FA4DC57EF}">
      <dgm:prSet custT="1"/>
      <dgm:spPr/>
      <dgm:t>
        <a:bodyPr/>
        <a:lstStyle/>
        <a:p>
          <a:pPr>
            <a:buFontTx/>
            <a:buNone/>
          </a:pPr>
          <a:endParaRPr lang="en-CA" sz="1400" dirty="0"/>
        </a:p>
      </dgm:t>
    </dgm:pt>
    <dgm:pt modelId="{80D580F1-011E-4379-BEF5-7A5C5D18E578}" type="parTrans" cxnId="{954CA3C2-1159-4251-98CF-5E935204EBDB}">
      <dgm:prSet/>
      <dgm:spPr/>
      <dgm:t>
        <a:bodyPr/>
        <a:lstStyle/>
        <a:p>
          <a:endParaRPr lang="en-CA"/>
        </a:p>
      </dgm:t>
    </dgm:pt>
    <dgm:pt modelId="{3F30CB2A-5F1D-4D09-9F17-2C231243E9BF}" type="sibTrans" cxnId="{954CA3C2-1159-4251-98CF-5E935204EBDB}">
      <dgm:prSet/>
      <dgm:spPr/>
      <dgm:t>
        <a:bodyPr/>
        <a:lstStyle/>
        <a:p>
          <a:endParaRPr lang="en-CA"/>
        </a:p>
      </dgm:t>
    </dgm:pt>
    <dgm:pt modelId="{89DCCB58-CCAA-40DB-A8F5-B4C846A01F76}">
      <dgm:prSet custT="1"/>
      <dgm:spPr/>
      <dgm:t>
        <a:bodyPr/>
        <a:lstStyle/>
        <a:p>
          <a:pPr>
            <a:buFont typeface="Arial" panose="020B0604020202020204" pitchFamily="34" charset="0"/>
            <a:buChar char="•"/>
          </a:pPr>
          <a:endParaRPr lang="en-CA" sz="1400" dirty="0"/>
        </a:p>
      </dgm:t>
    </dgm:pt>
    <dgm:pt modelId="{81EEDCE6-EACF-4EDF-9E5D-163F3B028823}" type="parTrans" cxnId="{856CC4A0-955B-46BB-A083-82379FE5E4FF}">
      <dgm:prSet/>
      <dgm:spPr/>
      <dgm:t>
        <a:bodyPr/>
        <a:lstStyle/>
        <a:p>
          <a:endParaRPr lang="en-CA"/>
        </a:p>
      </dgm:t>
    </dgm:pt>
    <dgm:pt modelId="{EFA3E950-785D-4144-A763-AB94E2317650}" type="sibTrans" cxnId="{856CC4A0-955B-46BB-A083-82379FE5E4FF}">
      <dgm:prSet/>
      <dgm:spPr/>
      <dgm:t>
        <a:bodyPr/>
        <a:lstStyle/>
        <a:p>
          <a:endParaRPr lang="en-CA"/>
        </a:p>
      </dgm:t>
    </dgm:pt>
    <dgm:pt modelId="{B2EE1F6F-FA07-4EC2-B78B-4AAD49D04FEE}">
      <dgm:prSet custT="1"/>
      <dgm:spPr/>
      <dgm:t>
        <a:bodyPr/>
        <a:lstStyle/>
        <a:p>
          <a:endParaRPr lang="en-CA" sz="1400" dirty="0"/>
        </a:p>
      </dgm:t>
    </dgm:pt>
    <dgm:pt modelId="{C363391B-7D49-40B1-A53F-BE1040950D2C}" type="parTrans" cxnId="{18C8B697-F88B-4A2B-AAE9-45CF23232402}">
      <dgm:prSet/>
      <dgm:spPr/>
    </dgm:pt>
    <dgm:pt modelId="{FADD8106-9248-4F88-B217-A05D02021346}" type="sibTrans" cxnId="{18C8B697-F88B-4A2B-AAE9-45CF23232402}">
      <dgm:prSet/>
      <dgm:spPr/>
    </dgm:pt>
    <dgm:pt modelId="{49E24CF3-F59B-4DF3-8C91-AF008873BB6B}">
      <dgm:prSet custT="1"/>
      <dgm:spPr/>
      <dgm:t>
        <a:bodyPr/>
        <a:lstStyle/>
        <a:p>
          <a:r>
            <a:rPr lang="en-CA" sz="1400" dirty="0">
              <a:solidFill>
                <a:schemeClr val="tx1"/>
              </a:solidFill>
            </a:rPr>
            <a:t>FCSS Beiseker, Stepping Stones for Mental Health and Community Links partnered this summer to offer two programs. One program was for ages 4- 6 and the other program was for ages 12 +. Both events were unfortunately cancelled as registration for both programs was 0.</a:t>
          </a:r>
        </a:p>
      </dgm:t>
    </dgm:pt>
    <dgm:pt modelId="{FF994C98-91B9-44FE-A273-6D721F03DC2F}" type="parTrans" cxnId="{58E3B6E7-DB9E-4A87-A4B7-C42C083D681D}">
      <dgm:prSet/>
      <dgm:spPr/>
    </dgm:pt>
    <dgm:pt modelId="{5268257D-BADC-4014-9342-6E70B3F44123}" type="sibTrans" cxnId="{58E3B6E7-DB9E-4A87-A4B7-C42C083D681D}">
      <dgm:prSet/>
      <dgm:spPr/>
    </dgm:pt>
    <dgm:pt modelId="{4F3B0C42-99DA-411C-8FCB-3784AC88CBC3}">
      <dgm:prSet custT="1"/>
      <dgm:spPr/>
      <dgm:t>
        <a:bodyPr/>
        <a:lstStyle/>
        <a:p>
          <a:endParaRPr lang="en-CA" sz="1400" dirty="0">
            <a:solidFill>
              <a:schemeClr val="tx1"/>
            </a:solidFill>
          </a:endParaRPr>
        </a:p>
      </dgm:t>
    </dgm:pt>
    <dgm:pt modelId="{EE9A2438-9053-4DD8-8541-3318D4B3F9D9}" type="parTrans" cxnId="{DDA87B0C-F889-4E57-9605-35CB694ECDB0}">
      <dgm:prSet/>
      <dgm:spPr/>
    </dgm:pt>
    <dgm:pt modelId="{CF7E4764-98FE-467B-9C52-DF6BC9FED709}" type="sibTrans" cxnId="{DDA87B0C-F889-4E57-9605-35CB694ECDB0}">
      <dgm:prSet/>
      <dgm:spPr/>
    </dgm:pt>
    <dgm:pt modelId="{100477A9-8731-412A-BB53-44918749BC31}">
      <dgm:prSet custT="1"/>
      <dgm:spPr/>
      <dgm:t>
        <a:bodyPr/>
        <a:lstStyle/>
        <a:p>
          <a:r>
            <a:rPr lang="en-CA" sz="1400" dirty="0">
              <a:solidFill>
                <a:schemeClr val="tx1"/>
              </a:solidFill>
            </a:rPr>
            <a:t>FCSS Beiseker was involved in the Beiseker Country Fair in 2023 and supported activities within the Kids Area and also attended meetings.</a:t>
          </a:r>
        </a:p>
      </dgm:t>
    </dgm:pt>
    <dgm:pt modelId="{A7F162A3-890B-4A8B-A7D3-AE0E25A5E1F9}" type="parTrans" cxnId="{2B5DF2F6-088A-4128-B63B-F8480ED032C2}">
      <dgm:prSet/>
      <dgm:spPr/>
    </dgm:pt>
    <dgm:pt modelId="{E9726515-A8EC-4D23-81F6-5267E2BA99D9}" type="sibTrans" cxnId="{2B5DF2F6-088A-4128-B63B-F8480ED032C2}">
      <dgm:prSet/>
      <dgm:spPr/>
    </dgm:pt>
    <dgm:pt modelId="{402CB784-1EB5-474D-81FE-6762C7890D8A}">
      <dgm:prSet custT="1"/>
      <dgm:spPr/>
      <dgm:t>
        <a:bodyPr/>
        <a:lstStyle/>
        <a:p>
          <a:endParaRPr lang="en-CA" sz="1400" dirty="0">
            <a:solidFill>
              <a:schemeClr val="tx1"/>
            </a:solidFill>
          </a:endParaRPr>
        </a:p>
      </dgm:t>
    </dgm:pt>
    <dgm:pt modelId="{22875D98-4727-41ED-9940-A2B5124461CA}" type="parTrans" cxnId="{BBD98A2E-F05D-4387-97CC-ADB7E2BA7F2D}">
      <dgm:prSet/>
      <dgm:spPr/>
    </dgm:pt>
    <dgm:pt modelId="{6D14D8CD-2885-4672-8950-472F761C2CDD}" type="sibTrans" cxnId="{BBD98A2E-F05D-4387-97CC-ADB7E2BA7F2D}">
      <dgm:prSet/>
      <dgm:spPr/>
    </dgm:pt>
    <dgm:pt modelId="{FD478E72-AEAF-473A-B7A4-E458C5674CC3}">
      <dgm:prSet custT="1"/>
      <dgm:spPr/>
      <dgm:t>
        <a:bodyPr/>
        <a:lstStyle/>
        <a:p>
          <a:r>
            <a:rPr lang="en-CA" sz="1400" dirty="0">
              <a:solidFill>
                <a:schemeClr val="tx1"/>
              </a:solidFill>
            </a:rPr>
            <a:t>In June of 2023 the Village of Beiseker received notification from the Province that we received some additional funding towards the FCSS Budget. An added $777 was added to the FCSS Budget for 2023 this will support Family, Children and Volunteer Programs.</a:t>
          </a:r>
        </a:p>
      </dgm:t>
    </dgm:pt>
    <dgm:pt modelId="{48CEDAC6-FEB3-4183-8A66-8D96E8716D23}" type="parTrans" cxnId="{442FECFD-CF8D-4584-971A-C6E81CE68F68}">
      <dgm:prSet/>
      <dgm:spPr/>
    </dgm:pt>
    <dgm:pt modelId="{247D9D4A-7741-4EC1-9644-F84D618DC5FA}" type="sibTrans" cxnId="{442FECFD-CF8D-4584-971A-C6E81CE68F68}">
      <dgm:prSet/>
      <dgm:spPr/>
    </dgm:pt>
    <dgm:pt modelId="{371BCE85-3B9A-4597-BB01-071C2339152C}">
      <dgm:prSet custT="1"/>
      <dgm:spPr/>
      <dgm:t>
        <a:bodyPr/>
        <a:lstStyle/>
        <a:p>
          <a:endParaRPr lang="en-CA" sz="1400" dirty="0">
            <a:solidFill>
              <a:schemeClr val="tx1"/>
            </a:solidFill>
          </a:endParaRPr>
        </a:p>
      </dgm:t>
    </dgm:pt>
    <dgm:pt modelId="{B8E81389-F7F8-4E21-89E5-3DCF165C294B}" type="parTrans" cxnId="{E7F41088-0EB5-45FC-92E0-1FA38B35FAA5}">
      <dgm:prSet/>
      <dgm:spPr/>
    </dgm:pt>
    <dgm:pt modelId="{09791552-A69D-4BC3-9770-3D6AC7FABB92}" type="sibTrans" cxnId="{E7F41088-0EB5-45FC-92E0-1FA38B35FAA5}">
      <dgm:prSet/>
      <dgm:spPr/>
    </dgm:pt>
    <dgm:pt modelId="{95B2981A-795C-41E3-AB3E-6C15D8E422EC}">
      <dgm:prSet custT="1"/>
      <dgm:spPr/>
      <dgm:t>
        <a:bodyPr/>
        <a:lstStyle/>
        <a:p>
          <a:r>
            <a:rPr lang="en-CA" sz="1400" dirty="0">
              <a:solidFill>
                <a:schemeClr val="tx1"/>
              </a:solidFill>
            </a:rPr>
            <a:t>FCSS Beiseker and FCSS Irricana have taken over the Interagency Meetings previously led by Community Links. The last meeting was hosted in May in Beiseker and included 15 different community partners with great discussions on programs and services available to local area residents. Information has been updated on the website or sent out via social media posts or to the schools.</a:t>
          </a:r>
        </a:p>
      </dgm:t>
    </dgm:pt>
    <dgm:pt modelId="{C53497EF-3B7D-4FFB-85DA-D1A2BF94189C}" type="parTrans" cxnId="{90FA37B4-E255-41C4-A5C1-8E839C7FAABC}">
      <dgm:prSet/>
      <dgm:spPr/>
    </dgm:pt>
    <dgm:pt modelId="{8C241929-E7D6-4C8D-9B3D-D0269A0E3329}" type="sibTrans" cxnId="{90FA37B4-E255-41C4-A5C1-8E839C7FAABC}">
      <dgm:prSet/>
      <dgm:spPr/>
    </dgm:pt>
    <dgm:pt modelId="{B6D9CC04-07E1-41AA-A1F1-3C190DFFD326}">
      <dgm:prSet custT="1"/>
      <dgm:spPr/>
      <dgm:t>
        <a:bodyPr/>
        <a:lstStyle/>
        <a:p>
          <a:endParaRPr lang="en-CA" sz="1400" dirty="0">
            <a:solidFill>
              <a:schemeClr val="tx1"/>
            </a:solidFill>
          </a:endParaRPr>
        </a:p>
      </dgm:t>
    </dgm:pt>
    <dgm:pt modelId="{2BBA0962-929C-4201-82FD-3FDC3B84157E}" type="parTrans" cxnId="{B5087E55-A4F5-4E8B-B55F-80C9237E310A}">
      <dgm:prSet/>
      <dgm:spPr/>
    </dgm:pt>
    <dgm:pt modelId="{EB1A8888-47F5-4932-8A92-E93EC2E47B9D}" type="sibTrans" cxnId="{B5087E55-A4F5-4E8B-B55F-80C9237E310A}">
      <dgm:prSet/>
      <dgm:spPr/>
    </dgm:pt>
    <dgm:pt modelId="{23516EEE-9AB2-41A0-BB77-B327095DA614}">
      <dgm:prSet custT="1"/>
      <dgm:spPr/>
      <dgm:t>
        <a:bodyPr/>
        <a:lstStyle/>
        <a:p>
          <a:endParaRPr lang="en-CA" sz="1400" dirty="0">
            <a:solidFill>
              <a:schemeClr val="tx1"/>
            </a:solidFill>
          </a:endParaRPr>
        </a:p>
      </dgm:t>
    </dgm:pt>
    <dgm:pt modelId="{1E192726-F26B-4810-9E76-F49B9898FABE}" type="parTrans" cxnId="{A4B30AEE-2FD2-4CBF-A449-A7C78DA12D4C}">
      <dgm:prSet/>
      <dgm:spPr/>
    </dgm:pt>
    <dgm:pt modelId="{0E17FD35-6102-46A3-B3F4-B45B62DABAF6}" type="sibTrans" cxnId="{A4B30AEE-2FD2-4CBF-A449-A7C78DA12D4C}">
      <dgm:prSet/>
      <dgm:spPr/>
    </dgm:pt>
    <dgm:pt modelId="{A485EC00-93CA-4EDF-97B6-21CDCF66B6FE}">
      <dgm:prSet custT="1"/>
      <dgm:spPr/>
      <dgm:t>
        <a:bodyPr/>
        <a:lstStyle/>
        <a:p>
          <a:r>
            <a:rPr lang="en-CA" sz="1400" dirty="0">
              <a:solidFill>
                <a:schemeClr val="tx1"/>
              </a:solidFill>
            </a:rPr>
            <a:t>FCSS 2024 Funding Applications will be available July  15</a:t>
          </a:r>
          <a:r>
            <a:rPr lang="en-CA" sz="1400" baseline="30000" dirty="0">
              <a:solidFill>
                <a:schemeClr val="tx1"/>
              </a:solidFill>
            </a:rPr>
            <a:t>th</a:t>
          </a:r>
          <a:r>
            <a:rPr lang="en-CA" sz="1400" dirty="0">
              <a:solidFill>
                <a:schemeClr val="tx1"/>
              </a:solidFill>
            </a:rPr>
            <a:t>, all previous groups will be emailed and information will be posted on Social Media, Newsletter and Website.</a:t>
          </a:r>
        </a:p>
      </dgm:t>
    </dgm:pt>
    <dgm:pt modelId="{1F8B238F-AADC-4008-B45E-D96F052BA4DF}" type="parTrans" cxnId="{DBF34557-0C77-4C5A-86A5-8FC07FD3ABF4}">
      <dgm:prSet/>
      <dgm:spPr/>
    </dgm:pt>
    <dgm:pt modelId="{CE10E5E5-D966-4F82-8CC6-378AC2A6DCD0}" type="sibTrans" cxnId="{DBF34557-0C77-4C5A-86A5-8FC07FD3ABF4}">
      <dgm:prSet/>
      <dgm:spPr/>
    </dgm:pt>
    <dgm:pt modelId="{869EE9A8-E5E6-4BB3-BE48-AD2AD672C23F}">
      <dgm:prSet custT="1"/>
      <dgm:spPr/>
      <dgm:t>
        <a:bodyPr/>
        <a:lstStyle/>
        <a:p>
          <a:endParaRPr lang="en-CA" sz="1400" dirty="0">
            <a:solidFill>
              <a:schemeClr val="tx1"/>
            </a:solidFill>
          </a:endParaRPr>
        </a:p>
      </dgm:t>
    </dgm:pt>
    <dgm:pt modelId="{2B531260-E0C8-499F-B41A-BF89A9034B59}" type="parTrans" cxnId="{55460076-B0A9-4267-B9F3-C73A38B9CAB2}">
      <dgm:prSet/>
      <dgm:spPr/>
    </dgm:pt>
    <dgm:pt modelId="{78843C25-CB06-4630-9504-925E4D689CA7}" type="sibTrans" cxnId="{55460076-B0A9-4267-B9F3-C73A38B9CAB2}">
      <dgm:prSet/>
      <dgm:spPr/>
    </dgm:pt>
    <dgm:pt modelId="{36A585F1-8A7A-4277-9756-5382B41848CB}">
      <dgm:prSet custT="1"/>
      <dgm:spPr/>
      <dgm:t>
        <a:bodyPr/>
        <a:lstStyle/>
        <a:p>
          <a:endParaRPr lang="en-CA" sz="1400" dirty="0">
            <a:solidFill>
              <a:schemeClr val="tx1"/>
            </a:solidFill>
          </a:endParaRPr>
        </a:p>
      </dgm:t>
    </dgm:pt>
    <dgm:pt modelId="{7E1E934B-1299-4FE0-88AA-7E35C894FC93}" type="parTrans" cxnId="{29EB8AA0-B5BB-4684-8ED5-54460D04C44E}">
      <dgm:prSet/>
      <dgm:spPr/>
    </dgm:pt>
    <dgm:pt modelId="{50A010C3-84A7-4887-A2BD-FF4FBA2162E0}" type="sibTrans" cxnId="{29EB8AA0-B5BB-4684-8ED5-54460D04C44E}">
      <dgm:prSet/>
      <dgm:spPr/>
    </dgm:pt>
    <dgm:pt modelId="{39470C32-B7DF-48E4-9C5E-F88659E17E43}">
      <dgm:prSet custT="1"/>
      <dgm:spPr/>
      <dgm:t>
        <a:bodyPr/>
        <a:lstStyle/>
        <a:p>
          <a:endParaRPr lang="en-CA" sz="1400" dirty="0">
            <a:solidFill>
              <a:schemeClr val="tx1"/>
            </a:solidFill>
          </a:endParaRPr>
        </a:p>
      </dgm:t>
    </dgm:pt>
    <dgm:pt modelId="{6C1933CA-42E5-45BE-B6FB-D083FB03B13E}" type="parTrans" cxnId="{3B8D1784-79CE-4C62-BBDF-B9A9BF43FD42}">
      <dgm:prSet/>
      <dgm:spPr/>
    </dgm:pt>
    <dgm:pt modelId="{A664EAEE-CD09-47E6-A653-5B9298CAEDE2}" type="sibTrans" cxnId="{3B8D1784-79CE-4C62-BBDF-B9A9BF43FD42}">
      <dgm:prSet/>
      <dgm:spPr/>
    </dgm:pt>
    <dgm:pt modelId="{0221093D-FEFA-4751-87F0-3ED3A92E6BD6}">
      <dgm:prSet custT="1"/>
      <dgm:spPr/>
      <dgm:t>
        <a:bodyPr/>
        <a:lstStyle/>
        <a:p>
          <a:endParaRPr lang="en-CA" sz="1400" dirty="0">
            <a:solidFill>
              <a:schemeClr val="tx1"/>
            </a:solidFill>
          </a:endParaRPr>
        </a:p>
      </dgm:t>
    </dgm:pt>
    <dgm:pt modelId="{578DBB12-3D4F-4C6B-BA7E-375830DB50AF}" type="parTrans" cxnId="{9E3022B8-F547-401B-A44A-A7BB2DC9845C}">
      <dgm:prSet/>
      <dgm:spPr/>
    </dgm:pt>
    <dgm:pt modelId="{CA374231-B849-4FED-B048-6B2B98A54459}" type="sibTrans" cxnId="{9E3022B8-F547-401B-A44A-A7BB2DC9845C}">
      <dgm:prSet/>
      <dgm:spPr/>
    </dgm:pt>
    <dgm:pt modelId="{10953357-7F89-40AA-9E5E-4FBB006F1122}">
      <dgm:prSet custT="1"/>
      <dgm:spPr/>
      <dgm:t>
        <a:bodyPr/>
        <a:lstStyle/>
        <a:p>
          <a:endParaRPr lang="en-CA" sz="1400" dirty="0">
            <a:solidFill>
              <a:schemeClr val="tx1"/>
            </a:solidFill>
          </a:endParaRPr>
        </a:p>
      </dgm:t>
    </dgm:pt>
    <dgm:pt modelId="{EA7ABC81-C2AF-4AFF-ACCB-DBEDCD0E8DE9}" type="parTrans" cxnId="{1A4A0457-FFA3-4427-AFF1-305F0B0FCEA1}">
      <dgm:prSet/>
      <dgm:spPr/>
    </dgm:pt>
    <dgm:pt modelId="{873A1672-7CE4-450E-964D-AD0A7137EF35}" type="sibTrans" cxnId="{1A4A0457-FFA3-4427-AFF1-305F0B0FCEA1}">
      <dgm:prSet/>
      <dgm:spPr/>
    </dgm:pt>
    <dgm:pt modelId="{47C12D1E-1DFE-4914-97AD-52A880709386}">
      <dgm:prSet custT="1"/>
      <dgm:spPr/>
      <dgm:t>
        <a:bodyPr/>
        <a:lstStyle/>
        <a:p>
          <a:r>
            <a:rPr lang="en-CA" sz="1400" dirty="0">
              <a:solidFill>
                <a:schemeClr val="tx1"/>
              </a:solidFill>
            </a:rPr>
            <a:t>FCSS Beiseker is working on a Community FCSS Priority Survey for September 2023. Information gathered will support the creation of a community plan aligned to the FCSS mandate for the Village of Beiseker. Included in this will also be an awareness Document about the Provincial FCSS program.</a:t>
          </a:r>
        </a:p>
      </dgm:t>
    </dgm:pt>
    <dgm:pt modelId="{32D802D6-1DB0-4A38-A88C-BFEFF2340976}" type="parTrans" cxnId="{5EE83B0D-590E-4FB8-A354-97B2832AF365}">
      <dgm:prSet/>
      <dgm:spPr/>
    </dgm:pt>
    <dgm:pt modelId="{200FB1C2-B291-4665-852F-14B8619F8146}" type="sibTrans" cxnId="{5EE83B0D-590E-4FB8-A354-97B2832AF365}">
      <dgm:prSet/>
      <dgm:spPr/>
    </dgm:pt>
    <dgm:pt modelId="{FCCCB259-7384-470D-AB75-6505C2C95008}">
      <dgm:prSet custT="1"/>
      <dgm:spPr/>
      <dgm:t>
        <a:bodyPr/>
        <a:lstStyle/>
        <a:p>
          <a:endParaRPr lang="en-CA" sz="1400" dirty="0">
            <a:solidFill>
              <a:schemeClr val="tx1"/>
            </a:solidFill>
          </a:endParaRPr>
        </a:p>
      </dgm:t>
    </dgm:pt>
    <dgm:pt modelId="{A6230E94-B60E-4C65-9984-35CD6A716270}" type="parTrans" cxnId="{CE4234EE-C2B2-4BCF-8252-DAC8E72E584B}">
      <dgm:prSet/>
      <dgm:spPr/>
    </dgm:pt>
    <dgm:pt modelId="{2EC0DAD9-369A-47E2-8D1E-89A490D1A52D}" type="sibTrans" cxnId="{CE4234EE-C2B2-4BCF-8252-DAC8E72E584B}">
      <dgm:prSet/>
      <dgm:spPr/>
    </dgm:pt>
    <dgm:pt modelId="{50837900-93D1-46A1-B3A7-2446B9A65CD3}">
      <dgm:prSet custT="1"/>
      <dgm:spPr/>
      <dgm:t>
        <a:bodyPr/>
        <a:lstStyle/>
        <a:p>
          <a:endParaRPr lang="en-CA" sz="1400" dirty="0">
            <a:solidFill>
              <a:schemeClr val="tx1"/>
            </a:solidFill>
          </a:endParaRPr>
        </a:p>
      </dgm:t>
    </dgm:pt>
    <dgm:pt modelId="{CF536E2E-AB7C-4518-B5E2-F762554D4C65}" type="parTrans" cxnId="{9E7D592B-E063-420A-A7A5-CF6F7222FFEF}">
      <dgm:prSet/>
      <dgm:spPr/>
    </dgm:pt>
    <dgm:pt modelId="{AA74DBA7-64F0-4CA7-830D-36B9BF3F6473}" type="sibTrans" cxnId="{9E7D592B-E063-420A-A7A5-CF6F7222FFEF}">
      <dgm:prSet/>
      <dgm:spPr/>
    </dgm:pt>
    <dgm:pt modelId="{0D263509-6A4B-4669-A0D9-F7551601A2E3}">
      <dgm:prSet custT="1"/>
      <dgm:spPr/>
      <dgm:t>
        <a:bodyPr/>
        <a:lstStyle/>
        <a:p>
          <a:endParaRPr lang="en-CA" sz="1400" dirty="0">
            <a:solidFill>
              <a:schemeClr val="tx1"/>
            </a:solidFill>
          </a:endParaRPr>
        </a:p>
      </dgm:t>
    </dgm:pt>
    <dgm:pt modelId="{43743FAE-2DAF-478A-9171-493563E00943}" type="parTrans" cxnId="{190CDDCE-6480-49C2-9485-B8B45E74E54D}">
      <dgm:prSet/>
      <dgm:spPr/>
    </dgm:pt>
    <dgm:pt modelId="{B07D8841-5752-4751-A976-0E93A01B73BF}" type="sibTrans" cxnId="{190CDDCE-6480-49C2-9485-B8B45E74E54D}">
      <dgm:prSet/>
      <dgm:spPr/>
    </dgm:pt>
    <dgm:pt modelId="{1C2693F9-DD92-490E-A9D8-7479B43B44E7}" type="pres">
      <dgm:prSet presAssocID="{E2C4FA66-79C7-4413-B7E4-46AD25C638EA}" presName="linearFlow" presStyleCnt="0">
        <dgm:presLayoutVars>
          <dgm:dir/>
          <dgm:animLvl val="lvl"/>
          <dgm:resizeHandles val="exact"/>
        </dgm:presLayoutVars>
      </dgm:prSet>
      <dgm:spPr/>
    </dgm:pt>
    <dgm:pt modelId="{5C60B1DB-976A-4AA8-81F0-3E0C5288E9F3}" type="pres">
      <dgm:prSet presAssocID="{4729970C-0CB7-4E19-BC97-A3711D22DD65}" presName="composite" presStyleCnt="0"/>
      <dgm:spPr/>
    </dgm:pt>
    <dgm:pt modelId="{4DD1CBF9-A390-45C0-A89F-EF342188E2FF}" type="pres">
      <dgm:prSet presAssocID="{4729970C-0CB7-4E19-BC97-A3711D22DD65}" presName="parentText" presStyleLbl="alignNode1" presStyleIdx="0" presStyleCnt="1" custScaleX="63315" custScaleY="75135" custLinFactNeighborX="-8103" custLinFactNeighborY="-23303">
        <dgm:presLayoutVars>
          <dgm:chMax val="1"/>
          <dgm:bulletEnabled val="1"/>
        </dgm:presLayoutVars>
      </dgm:prSet>
      <dgm:spPr/>
    </dgm:pt>
    <dgm:pt modelId="{6357EC0B-FEF3-4AD5-AA2A-76A1D88EF1C7}" type="pres">
      <dgm:prSet presAssocID="{4729970C-0CB7-4E19-BC97-A3711D22DD65}" presName="descendantText" presStyleLbl="alignAcc1" presStyleIdx="0" presStyleCnt="1" custScaleX="112108" custScaleY="163594" custLinFactNeighborX="-153" custLinFactNeighborY="-15916">
        <dgm:presLayoutVars>
          <dgm:bulletEnabled val="1"/>
        </dgm:presLayoutVars>
      </dgm:prSet>
      <dgm:spPr/>
    </dgm:pt>
  </dgm:ptLst>
  <dgm:cxnLst>
    <dgm:cxn modelId="{D5656205-E30B-46B4-BB22-68E3E317378B}" type="presOf" srcId="{95B2981A-795C-41E3-AB3E-6C15D8E422EC}" destId="{6357EC0B-FEF3-4AD5-AA2A-76A1D88EF1C7}" srcOrd="0" destOrd="14" presId="urn:microsoft.com/office/officeart/2005/8/layout/chevron2"/>
    <dgm:cxn modelId="{DDA87B0C-F889-4E57-9605-35CB694ECDB0}" srcId="{4729970C-0CB7-4E19-BC97-A3711D22DD65}" destId="{4F3B0C42-99DA-411C-8FCB-3784AC88CBC3}" srcOrd="7" destOrd="0" parTransId="{EE9A2438-9053-4DD8-8541-3318D4B3F9D9}" sibTransId="{CF7E4764-98FE-467B-9C52-DF6BC9FED709}"/>
    <dgm:cxn modelId="{5EE83B0D-590E-4FB8-A354-97B2832AF365}" srcId="{4729970C-0CB7-4E19-BC97-A3711D22DD65}" destId="{47C12D1E-1DFE-4914-97AD-52A880709386}" srcOrd="18" destOrd="0" parTransId="{32D802D6-1DB0-4A38-A88C-BFEFF2340976}" sibTransId="{200FB1C2-B291-4665-852F-14B8619F8146}"/>
    <dgm:cxn modelId="{DD0B7A21-ABA9-47E5-A293-3A10E78AB7F2}" type="presOf" srcId="{0D263509-6A4B-4669-A0D9-F7551601A2E3}" destId="{6357EC0B-FEF3-4AD5-AA2A-76A1D88EF1C7}" srcOrd="0" destOrd="5" presId="urn:microsoft.com/office/officeart/2005/8/layout/chevron2"/>
    <dgm:cxn modelId="{E55CC227-5FEB-4610-87BE-178E9164C3B5}" type="presOf" srcId="{FD478E72-AEAF-473A-B7A4-E458C5674CC3}" destId="{6357EC0B-FEF3-4AD5-AA2A-76A1D88EF1C7}" srcOrd="0" destOrd="12" presId="urn:microsoft.com/office/officeart/2005/8/layout/chevron2"/>
    <dgm:cxn modelId="{9E7D592B-E063-420A-A7A5-CF6F7222FFEF}" srcId="{4729970C-0CB7-4E19-BC97-A3711D22DD65}" destId="{50837900-93D1-46A1-B3A7-2446B9A65CD3}" srcOrd="4" destOrd="0" parTransId="{CF536E2E-AB7C-4518-B5E2-F762554D4C65}" sibTransId="{AA74DBA7-64F0-4CA7-830D-36B9BF3F6473}"/>
    <dgm:cxn modelId="{DAE48D2B-6254-4246-839D-462FDF43BD69}" type="presOf" srcId="{4F3B0C42-99DA-411C-8FCB-3784AC88CBC3}" destId="{6357EC0B-FEF3-4AD5-AA2A-76A1D88EF1C7}" srcOrd="0" destOrd="7" presId="urn:microsoft.com/office/officeart/2005/8/layout/chevron2"/>
    <dgm:cxn modelId="{41B1D12B-43CE-4345-A6A6-A04BCEF50652}" type="presOf" srcId="{371BCE85-3B9A-4597-BB01-071C2339152C}" destId="{6357EC0B-FEF3-4AD5-AA2A-76A1D88EF1C7}" srcOrd="0" destOrd="11" presId="urn:microsoft.com/office/officeart/2005/8/layout/chevron2"/>
    <dgm:cxn modelId="{76030F2C-FF40-4FBD-8649-28E4541AFB45}" type="presOf" srcId="{39470C32-B7DF-48E4-9C5E-F88659E17E43}" destId="{6357EC0B-FEF3-4AD5-AA2A-76A1D88EF1C7}" srcOrd="0" destOrd="2" presId="urn:microsoft.com/office/officeart/2005/8/layout/chevron2"/>
    <dgm:cxn modelId="{BBD98A2E-F05D-4387-97CC-ADB7E2BA7F2D}" srcId="{4729970C-0CB7-4E19-BC97-A3711D22DD65}" destId="{402CB784-1EB5-474D-81FE-6762C7890D8A}" srcOrd="9" destOrd="0" parTransId="{22875D98-4727-41ED-9940-A2B5124461CA}" sibTransId="{6D14D8CD-2885-4672-8950-472F761C2CDD}"/>
    <dgm:cxn modelId="{64F1BE38-DEDD-4433-A33F-A7924F989227}" type="presOf" srcId="{0C9E6680-01F8-4BFB-9F91-FD8B59930A9D}" destId="{6357EC0B-FEF3-4AD5-AA2A-76A1D88EF1C7}" srcOrd="0" destOrd="24" presId="urn:microsoft.com/office/officeart/2005/8/layout/chevron2"/>
    <dgm:cxn modelId="{B70E5C3E-F38D-4817-B135-CA58B2D1F72B}" srcId="{4729970C-0CB7-4E19-BC97-A3711D22DD65}" destId="{0C9E6680-01F8-4BFB-9F91-FD8B59930A9D}" srcOrd="24" destOrd="0" parTransId="{F1A41303-6833-40C9-AE05-FF54ED8D57D0}" sibTransId="{C0BAFE85-2321-4891-9C15-67D31BDE64DA}"/>
    <dgm:cxn modelId="{A04DD75B-5621-4B6F-A89E-2276286D0F27}" type="presOf" srcId="{100477A9-8731-412A-BB53-44918749BC31}" destId="{6357EC0B-FEF3-4AD5-AA2A-76A1D88EF1C7}" srcOrd="0" destOrd="10" presId="urn:microsoft.com/office/officeart/2005/8/layout/chevron2"/>
    <dgm:cxn modelId="{789A0741-221F-428C-B5A4-E20DB7B6CCD3}" type="presOf" srcId="{869EE9A8-E5E6-4BB3-BE48-AD2AD672C23F}" destId="{6357EC0B-FEF3-4AD5-AA2A-76A1D88EF1C7}" srcOrd="0" destOrd="0" presId="urn:microsoft.com/office/officeart/2005/8/layout/chevron2"/>
    <dgm:cxn modelId="{520F416A-CC3D-4E25-BAA8-4D6E1951C6CB}" type="presOf" srcId="{69890E1C-4445-4FB4-94A7-53F985748FDC}" destId="{6357EC0B-FEF3-4AD5-AA2A-76A1D88EF1C7}" srcOrd="0" destOrd="25" presId="urn:microsoft.com/office/officeart/2005/8/layout/chevron2"/>
    <dgm:cxn modelId="{8FCB654E-9176-4261-9595-3B1C2D439C9E}" type="presOf" srcId="{FCCCB259-7384-470D-AB75-6505C2C95008}" destId="{6357EC0B-FEF3-4AD5-AA2A-76A1D88EF1C7}" srcOrd="0" destOrd="17" presId="urn:microsoft.com/office/officeart/2005/8/layout/chevron2"/>
    <dgm:cxn modelId="{E4AA3C71-B2BE-46F2-9F65-E378E3A58BDF}" type="presOf" srcId="{89DCCB58-CCAA-40DB-A8F5-B4C846A01F76}" destId="{6357EC0B-FEF3-4AD5-AA2A-76A1D88EF1C7}" srcOrd="0" destOrd="21" presId="urn:microsoft.com/office/officeart/2005/8/layout/chevron2"/>
    <dgm:cxn modelId="{47B08971-85BE-40FB-9E7F-219FC0E2500B}" srcId="{4729970C-0CB7-4E19-BC97-A3711D22DD65}" destId="{69890E1C-4445-4FB4-94A7-53F985748FDC}" srcOrd="25" destOrd="0" parTransId="{E117FE56-5752-4BE1-A711-35892D945264}" sibTransId="{866BCD5F-DD11-4A20-9B7A-79962796339B}"/>
    <dgm:cxn modelId="{CE521F52-DFED-4796-B711-36BAF0D0D7BE}" type="presOf" srcId="{1CE37715-0EF3-4D95-B993-5B5D37F70787}" destId="{6357EC0B-FEF3-4AD5-AA2A-76A1D88EF1C7}" srcOrd="0" destOrd="6" presId="urn:microsoft.com/office/officeart/2005/8/layout/chevron2"/>
    <dgm:cxn modelId="{777CA453-5763-497A-9667-17F122B2B2E7}" type="presOf" srcId="{50837900-93D1-46A1-B3A7-2446B9A65CD3}" destId="{6357EC0B-FEF3-4AD5-AA2A-76A1D88EF1C7}" srcOrd="0" destOrd="4" presId="urn:microsoft.com/office/officeart/2005/8/layout/chevron2"/>
    <dgm:cxn modelId="{B5087E55-A4F5-4E8B-B55F-80C9237E310A}" srcId="{4729970C-0CB7-4E19-BC97-A3711D22DD65}" destId="{B6D9CC04-07E1-41AA-A1F1-3C190DFFD326}" srcOrd="13" destOrd="0" parTransId="{2BBA0962-929C-4201-82FD-3FDC3B84157E}" sibTransId="{EB1A8888-47F5-4932-8A92-E93EC2E47B9D}"/>
    <dgm:cxn modelId="{55460076-B0A9-4267-B9F3-C73A38B9CAB2}" srcId="{4729970C-0CB7-4E19-BC97-A3711D22DD65}" destId="{869EE9A8-E5E6-4BB3-BE48-AD2AD672C23F}" srcOrd="0" destOrd="0" parTransId="{2B531260-E0C8-499F-B41A-BF89A9034B59}" sibTransId="{78843C25-CB06-4630-9504-925E4D689CA7}"/>
    <dgm:cxn modelId="{1A4A0457-FFA3-4427-AFF1-305F0B0FCEA1}" srcId="{4729970C-0CB7-4E19-BC97-A3711D22DD65}" destId="{10953357-7F89-40AA-9E5E-4FBB006F1122}" srcOrd="15" destOrd="0" parTransId="{EA7ABC81-C2AF-4AFF-ACCB-DBEDCD0E8DE9}" sibTransId="{873A1672-7CE4-450E-964D-AD0A7137EF35}"/>
    <dgm:cxn modelId="{DBF34557-0C77-4C5A-86A5-8FC07FD3ABF4}" srcId="{4729970C-0CB7-4E19-BC97-A3711D22DD65}" destId="{A485EC00-93CA-4EDF-97B6-21CDCF66B6FE}" srcOrd="16" destOrd="0" parTransId="{1F8B238F-AADC-4008-B45E-D96F052BA4DF}" sibTransId="{CE10E5E5-D966-4F82-8CC6-378AC2A6DCD0}"/>
    <dgm:cxn modelId="{7D7DFA77-4490-4FD0-87C0-8DD0725EA278}" type="presOf" srcId="{4729970C-0CB7-4E19-BC97-A3711D22DD65}" destId="{4DD1CBF9-A390-45C0-A89F-EF342188E2FF}" srcOrd="0" destOrd="0" presId="urn:microsoft.com/office/officeart/2005/8/layout/chevron2"/>
    <dgm:cxn modelId="{3B8D1784-79CE-4C62-BBDF-B9A9BF43FD42}" srcId="{4729970C-0CB7-4E19-BC97-A3711D22DD65}" destId="{39470C32-B7DF-48E4-9C5E-F88659E17E43}" srcOrd="2" destOrd="0" parTransId="{6C1933CA-42E5-45BE-B6FB-D083FB03B13E}" sibTransId="{A664EAEE-CD09-47E6-A653-5B9298CAEDE2}"/>
    <dgm:cxn modelId="{E7F41088-0EB5-45FC-92E0-1FA38B35FAA5}" srcId="{4729970C-0CB7-4E19-BC97-A3711D22DD65}" destId="{371BCE85-3B9A-4597-BB01-071C2339152C}" srcOrd="11" destOrd="0" parTransId="{B8E81389-F7F8-4E21-89E5-3DCF165C294B}" sibTransId="{09791552-A69D-4BC3-9770-3D6AC7FABB92}"/>
    <dgm:cxn modelId="{18C8B697-F88B-4A2B-AAE9-45CF23232402}" srcId="{4729970C-0CB7-4E19-BC97-A3711D22DD65}" destId="{B2EE1F6F-FA07-4EC2-B78B-4AAD49D04FEE}" srcOrd="20" destOrd="0" parTransId="{C363391B-7D49-40B1-A53F-BE1040950D2C}" sibTransId="{FADD8106-9248-4F88-B217-A05D02021346}"/>
    <dgm:cxn modelId="{5C554098-CF87-44F0-AEB6-BC06DD37452E}" type="presOf" srcId="{36A585F1-8A7A-4277-9756-5382B41848CB}" destId="{6357EC0B-FEF3-4AD5-AA2A-76A1D88EF1C7}" srcOrd="0" destOrd="1" presId="urn:microsoft.com/office/officeart/2005/8/layout/chevron2"/>
    <dgm:cxn modelId="{29EB8AA0-B5BB-4684-8ED5-54460D04C44E}" srcId="{4729970C-0CB7-4E19-BC97-A3711D22DD65}" destId="{36A585F1-8A7A-4277-9756-5382B41848CB}" srcOrd="1" destOrd="0" parTransId="{7E1E934B-1299-4FE0-88AA-7E35C894FC93}" sibTransId="{50A010C3-84A7-4887-A2BD-FF4FBA2162E0}"/>
    <dgm:cxn modelId="{856CC4A0-955B-46BB-A083-82379FE5E4FF}" srcId="{4729970C-0CB7-4E19-BC97-A3711D22DD65}" destId="{89DCCB58-CCAA-40DB-A8F5-B4C846A01F76}" srcOrd="21" destOrd="0" parTransId="{81EEDCE6-EACF-4EDF-9E5D-163F3B028823}" sibTransId="{EFA3E950-785D-4144-A763-AB94E2317650}"/>
    <dgm:cxn modelId="{18FCA3A4-D07E-4C4B-BAFF-B7A7F8116E1C}" type="presOf" srcId="{438EDF6E-E55E-4304-BC4C-E3E61D521D21}" destId="{6357EC0B-FEF3-4AD5-AA2A-76A1D88EF1C7}" srcOrd="0" destOrd="23" presId="urn:microsoft.com/office/officeart/2005/8/layout/chevron2"/>
    <dgm:cxn modelId="{FEDF18A7-75B4-49C6-B560-5606A0FEF938}" type="presOf" srcId="{47C12D1E-1DFE-4914-97AD-52A880709386}" destId="{6357EC0B-FEF3-4AD5-AA2A-76A1D88EF1C7}" srcOrd="0" destOrd="18" presId="urn:microsoft.com/office/officeart/2005/8/layout/chevron2"/>
    <dgm:cxn modelId="{26C175A7-B393-44D0-889F-9A07656D6875}" type="presOf" srcId="{23516EEE-9AB2-41A0-BB77-B327095DA614}" destId="{6357EC0B-FEF3-4AD5-AA2A-76A1D88EF1C7}" srcOrd="0" destOrd="19" presId="urn:microsoft.com/office/officeart/2005/8/layout/chevron2"/>
    <dgm:cxn modelId="{1A5117B0-0EC8-4F03-9157-32F04198C5C6}" type="presOf" srcId="{10953357-7F89-40AA-9E5E-4FBB006F1122}" destId="{6357EC0B-FEF3-4AD5-AA2A-76A1D88EF1C7}" srcOrd="0" destOrd="15" presId="urn:microsoft.com/office/officeart/2005/8/layout/chevron2"/>
    <dgm:cxn modelId="{90FA37B4-E255-41C4-A5C1-8E839C7FAABC}" srcId="{4729970C-0CB7-4E19-BC97-A3711D22DD65}" destId="{95B2981A-795C-41E3-AB3E-6C15D8E422EC}" srcOrd="14" destOrd="0" parTransId="{C53497EF-3B7D-4FFB-85DA-D1A2BF94189C}" sibTransId="{8C241929-E7D6-4C8D-9B3D-D0269A0E3329}"/>
    <dgm:cxn modelId="{9E3022B8-F547-401B-A44A-A7BB2DC9845C}" srcId="{4729970C-0CB7-4E19-BC97-A3711D22DD65}" destId="{0221093D-FEFA-4751-87F0-3ED3A92E6BD6}" srcOrd="3" destOrd="0" parTransId="{578DBB12-3D4F-4C6B-BA7E-375830DB50AF}" sibTransId="{CA374231-B849-4FED-B048-6B2B98A54459}"/>
    <dgm:cxn modelId="{82D21DBD-AA0C-4CE8-BF7A-3D0B55007FCE}" type="presOf" srcId="{0221093D-FEFA-4751-87F0-3ED3A92E6BD6}" destId="{6357EC0B-FEF3-4AD5-AA2A-76A1D88EF1C7}" srcOrd="0" destOrd="3" presId="urn:microsoft.com/office/officeart/2005/8/layout/chevron2"/>
    <dgm:cxn modelId="{44EEEDBE-D026-4F4C-A483-B5AF28453893}" type="presOf" srcId="{402CB784-1EB5-474D-81FE-6762C7890D8A}" destId="{6357EC0B-FEF3-4AD5-AA2A-76A1D88EF1C7}" srcOrd="0" destOrd="9" presId="urn:microsoft.com/office/officeart/2005/8/layout/chevron2"/>
    <dgm:cxn modelId="{954CA3C2-1159-4251-98CF-5E935204EBDB}" srcId="{4729970C-0CB7-4E19-BC97-A3711D22DD65}" destId="{073535BE-9A02-4DE4-B6F5-418FA4DC57EF}" srcOrd="22" destOrd="0" parTransId="{80D580F1-011E-4379-BEF5-7A5C5D18E578}" sibTransId="{3F30CB2A-5F1D-4D09-9F17-2C231243E9BF}"/>
    <dgm:cxn modelId="{863C85C6-E707-47A8-B989-B1DE799BE936}" srcId="{4729970C-0CB7-4E19-BC97-A3711D22DD65}" destId="{438EDF6E-E55E-4304-BC4C-E3E61D521D21}" srcOrd="23" destOrd="0" parTransId="{80132C8D-766B-4CA8-A074-34883795A6A7}" sibTransId="{DB539B13-1F78-4E9E-AF58-52CD919B4869}"/>
    <dgm:cxn modelId="{E9CD37CB-4732-4A61-9E72-621380438731}" type="presOf" srcId="{A485EC00-93CA-4EDF-97B6-21CDCF66B6FE}" destId="{6357EC0B-FEF3-4AD5-AA2A-76A1D88EF1C7}" srcOrd="0" destOrd="16" presId="urn:microsoft.com/office/officeart/2005/8/layout/chevron2"/>
    <dgm:cxn modelId="{190CDDCE-6480-49C2-9485-B8B45E74E54D}" srcId="{4729970C-0CB7-4E19-BC97-A3711D22DD65}" destId="{0D263509-6A4B-4669-A0D9-F7551601A2E3}" srcOrd="5" destOrd="0" parTransId="{43743FAE-2DAF-478A-9171-493563E00943}" sibTransId="{B07D8841-5752-4751-A976-0E93A01B73BF}"/>
    <dgm:cxn modelId="{31D395DF-4B68-48CE-9653-195CADAF0034}" type="presOf" srcId="{B6D9CC04-07E1-41AA-A1F1-3C190DFFD326}" destId="{6357EC0B-FEF3-4AD5-AA2A-76A1D88EF1C7}" srcOrd="0" destOrd="13" presId="urn:microsoft.com/office/officeart/2005/8/layout/chevron2"/>
    <dgm:cxn modelId="{DFE53BE2-2096-48ED-8BCD-AE52EF6596F3}" type="presOf" srcId="{073535BE-9A02-4DE4-B6F5-418FA4DC57EF}" destId="{6357EC0B-FEF3-4AD5-AA2A-76A1D88EF1C7}" srcOrd="0" destOrd="22" presId="urn:microsoft.com/office/officeart/2005/8/layout/chevron2"/>
    <dgm:cxn modelId="{58E3B6E7-DB9E-4A87-A4B7-C42C083D681D}" srcId="{4729970C-0CB7-4E19-BC97-A3711D22DD65}" destId="{49E24CF3-F59B-4DF3-8C91-AF008873BB6B}" srcOrd="8" destOrd="0" parTransId="{FF994C98-91B9-44FE-A273-6D721F03DC2F}" sibTransId="{5268257D-BADC-4014-9342-6E70B3F44123}"/>
    <dgm:cxn modelId="{32CD53E9-E71B-4C6A-B587-C47EF3381D90}" type="presOf" srcId="{E2C4FA66-79C7-4413-B7E4-46AD25C638EA}" destId="{1C2693F9-DD92-490E-A9D8-7479B43B44E7}" srcOrd="0" destOrd="0" presId="urn:microsoft.com/office/officeart/2005/8/layout/chevron2"/>
    <dgm:cxn modelId="{96A03EED-ECDF-47C5-8DFB-49D90E29C556}" type="presOf" srcId="{B2EE1F6F-FA07-4EC2-B78B-4AAD49D04FEE}" destId="{6357EC0B-FEF3-4AD5-AA2A-76A1D88EF1C7}" srcOrd="0" destOrd="20" presId="urn:microsoft.com/office/officeart/2005/8/layout/chevron2"/>
    <dgm:cxn modelId="{A4B30AEE-2FD2-4CBF-A449-A7C78DA12D4C}" srcId="{4729970C-0CB7-4E19-BC97-A3711D22DD65}" destId="{23516EEE-9AB2-41A0-BB77-B327095DA614}" srcOrd="19" destOrd="0" parTransId="{1E192726-F26B-4810-9E76-F49B9898FABE}" sibTransId="{0E17FD35-6102-46A3-B3F4-B45B62DABAF6}"/>
    <dgm:cxn modelId="{CE4234EE-C2B2-4BCF-8252-DAC8E72E584B}" srcId="{4729970C-0CB7-4E19-BC97-A3711D22DD65}" destId="{FCCCB259-7384-470D-AB75-6505C2C95008}" srcOrd="17" destOrd="0" parTransId="{A6230E94-B60E-4C65-9984-35CD6A716270}" sibTransId="{2EC0DAD9-369A-47E2-8D1E-89A490D1A52D}"/>
    <dgm:cxn modelId="{2B5DF2F6-088A-4128-B63B-F8480ED032C2}" srcId="{4729970C-0CB7-4E19-BC97-A3711D22DD65}" destId="{100477A9-8731-412A-BB53-44918749BC31}" srcOrd="10" destOrd="0" parTransId="{A7F162A3-890B-4A8B-A7D3-AE0E25A5E1F9}" sibTransId="{E9726515-A8EC-4D23-81F6-5267E2BA99D9}"/>
    <dgm:cxn modelId="{BDB65CFA-3D1A-4622-AB65-D8125B56C85C}" srcId="{E2C4FA66-79C7-4413-B7E4-46AD25C638EA}" destId="{4729970C-0CB7-4E19-BC97-A3711D22DD65}" srcOrd="0" destOrd="0" parTransId="{0F701145-4BA7-4B4D-885A-557CEFAE1A14}" sibTransId="{4C55DF2E-A7D1-414A-983A-C4A6A451759E}"/>
    <dgm:cxn modelId="{6AA99BFA-11C6-4D19-8E69-DF0B31BDA3E7}" type="presOf" srcId="{49E24CF3-F59B-4DF3-8C91-AF008873BB6B}" destId="{6357EC0B-FEF3-4AD5-AA2A-76A1D88EF1C7}" srcOrd="0" destOrd="8" presId="urn:microsoft.com/office/officeart/2005/8/layout/chevron2"/>
    <dgm:cxn modelId="{442FECFD-CF8D-4584-971A-C6E81CE68F68}" srcId="{4729970C-0CB7-4E19-BC97-A3711D22DD65}" destId="{FD478E72-AEAF-473A-B7A4-E458C5674CC3}" srcOrd="12" destOrd="0" parTransId="{48CEDAC6-FEB3-4183-8A66-8D96E8716D23}" sibTransId="{247D9D4A-7741-4EC1-9644-F84D618DC5FA}"/>
    <dgm:cxn modelId="{05001FFE-7FDC-45AD-8608-B24696D02081}" srcId="{4729970C-0CB7-4E19-BC97-A3711D22DD65}" destId="{1CE37715-0EF3-4D95-B993-5B5D37F70787}" srcOrd="6" destOrd="0" parTransId="{F64E7611-7DD0-4522-8173-0B44591C21E2}" sibTransId="{4B26B5AA-042F-4B87-B0AE-565C1137B219}"/>
    <dgm:cxn modelId="{272E1B9F-2CB4-42F2-924B-8C18D01B7C9A}" type="presParOf" srcId="{1C2693F9-DD92-490E-A9D8-7479B43B44E7}" destId="{5C60B1DB-976A-4AA8-81F0-3E0C5288E9F3}" srcOrd="0" destOrd="0" presId="urn:microsoft.com/office/officeart/2005/8/layout/chevron2"/>
    <dgm:cxn modelId="{D27BB08C-B222-486A-A84F-4B8F79397E7D}" type="presParOf" srcId="{5C60B1DB-976A-4AA8-81F0-3E0C5288E9F3}" destId="{4DD1CBF9-A390-45C0-A89F-EF342188E2FF}" srcOrd="0" destOrd="0" presId="urn:microsoft.com/office/officeart/2005/8/layout/chevron2"/>
    <dgm:cxn modelId="{83A2058C-327E-4FBA-9A53-A39DD42D3221}" type="presParOf" srcId="{5C60B1DB-976A-4AA8-81F0-3E0C5288E9F3}" destId="{6357EC0B-FEF3-4AD5-AA2A-76A1D88EF1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1CBF9-A390-45C0-A89F-EF342188E2FF}">
      <dsp:nvSpPr>
        <dsp:cNvPr id="0" name=""/>
        <dsp:cNvSpPr/>
      </dsp:nvSpPr>
      <dsp:spPr>
        <a:xfrm rot="5400000">
          <a:off x="-891954" y="2068672"/>
          <a:ext cx="3463978" cy="172355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CA" sz="2400" kern="1200" dirty="0"/>
            <a:t>FCSS, Recreation and Community Service</a:t>
          </a:r>
        </a:p>
      </dsp:txBody>
      <dsp:txXfrm rot="-5400000">
        <a:off x="-21745" y="2060243"/>
        <a:ext cx="1723559" cy="1740419"/>
      </dsp:txXfrm>
    </dsp:sp>
    <dsp:sp modelId="{6357EC0B-FEF3-4AD5-AA2A-76A1D88EF1C7}">
      <dsp:nvSpPr>
        <dsp:cNvPr id="0" name=""/>
        <dsp:cNvSpPr/>
      </dsp:nvSpPr>
      <dsp:spPr>
        <a:xfrm rot="5400000">
          <a:off x="4012689" y="-2218763"/>
          <a:ext cx="5315562" cy="1005172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lang="en-CA" sz="1800" kern="1200" dirty="0">
            <a:solidFill>
              <a:srgbClr val="FF0000"/>
            </a:solidFill>
          </a:endParaRPr>
        </a:p>
        <a:p>
          <a:pPr marL="114300" lvl="1" indent="-114300" algn="l" defTabSz="622300">
            <a:lnSpc>
              <a:spcPct val="90000"/>
            </a:lnSpc>
            <a:spcBef>
              <a:spcPct val="0"/>
            </a:spcBef>
            <a:spcAft>
              <a:spcPct val="15000"/>
            </a:spcAft>
            <a:buChar char="•"/>
          </a:pPr>
          <a:r>
            <a:rPr lang="en-CA" sz="1400" kern="1200" dirty="0"/>
            <a:t>Our Rural Mental Health Animator and Community Partners Team launched the first Community Kitchens Event on June 8</a:t>
          </a:r>
          <a:r>
            <a:rPr lang="en-CA" sz="1400" kern="1200" baseline="30000" dirty="0"/>
            <a:t>th</a:t>
          </a:r>
          <a:r>
            <a:rPr lang="en-CA" sz="1400" kern="1200" dirty="0"/>
            <a:t>. We are looking forward to hearing from the Committee on the success of event number 1 and to hear about other events planned through the $5000 Community Grant</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The Village of Beiseker Council took over the Canada Day Flag Tradition for 2023. Thank you to Council for supporting this initiative.</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Village of Beiseker Administration met with Community Links to start conversations surrounding “ shared use of space” for the Community Links Building In Beiseker. In 2023 the plan will be to start using the Community Links Meeting Room space to host FCSS Programs and Events.</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has partnered with FCSS Irricana and Closer to Home Community Services to host a Babysitting Program and a Home Alone Program in Beiseker and Irricana. Currently a registration list is out, with the hopes that we will have enough numbers to run the program in the fall of 2023.</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and The Beiseker Library are in conversations to host some Children and Parent and Tot programs in the fall of 2023. Planning is at the preliminary stages.</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in collaboration with the Beiseker Library are hosting the “Popsicles for Positivity Campaign” this allows kids to come to the library to create a Kindness Rock in exchange for a popsicle. This will be every Friday in the Summer.</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The Village of Beiseker received a $800 Donation from the Beiseker Lions Club, this funding will go towards Children and Youth Programs in the Community. The Donation will support a Movie and Ice Cream Social Event in October.</a:t>
          </a:r>
        </a:p>
        <a:p>
          <a:pPr marL="114300" lvl="1" indent="-114300" algn="l" defTabSz="622300">
            <a:lnSpc>
              <a:spcPct val="90000"/>
            </a:lnSpc>
            <a:spcBef>
              <a:spcPct val="0"/>
            </a:spcBef>
            <a:spcAft>
              <a:spcPct val="15000"/>
            </a:spcAft>
            <a:buChar char="•"/>
          </a:pPr>
          <a:endParaRPr lang="en-CA" sz="1400" kern="1200" dirty="0"/>
        </a:p>
      </dsp:txBody>
      <dsp:txXfrm rot="-5400000">
        <a:off x="1644606" y="408804"/>
        <a:ext cx="9792244" cy="47965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1CBF9-A390-45C0-A89F-EF342188E2FF}">
      <dsp:nvSpPr>
        <dsp:cNvPr id="0" name=""/>
        <dsp:cNvSpPr/>
      </dsp:nvSpPr>
      <dsp:spPr>
        <a:xfrm rot="5400000">
          <a:off x="-891954" y="2068672"/>
          <a:ext cx="3463978" cy="172355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CA" sz="2400" kern="1200" dirty="0"/>
            <a:t>FCSS, Recreation and Community Service</a:t>
          </a:r>
        </a:p>
      </dsp:txBody>
      <dsp:txXfrm rot="-5400000">
        <a:off x="-21745" y="2060243"/>
        <a:ext cx="1723559" cy="1740419"/>
      </dsp:txXfrm>
    </dsp:sp>
    <dsp:sp modelId="{6357EC0B-FEF3-4AD5-AA2A-76A1D88EF1C7}">
      <dsp:nvSpPr>
        <dsp:cNvPr id="0" name=""/>
        <dsp:cNvSpPr/>
      </dsp:nvSpPr>
      <dsp:spPr>
        <a:xfrm rot="5400000">
          <a:off x="4012689" y="-2218763"/>
          <a:ext cx="5315562" cy="1005172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lang="en-CA" sz="1800" kern="1200" dirty="0">
            <a:solidFill>
              <a:srgbClr val="FF0000"/>
            </a:solidFill>
          </a:endParaRP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created a new Scoring Document for 2024 FCSS Applications. The Document was created with the FCSS mandate principles as well as the new Provincial FCSS indicators. Recommendations from the Application will come to Council in December of 2023 for funding approval.</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in partnership with FCSS Irricana and the Beiseker Community School are collaboratley working on the Community Connections and Back to School Barbeque Event.</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Closer to Home Community Services in Partnership with FCSS Beiseker are hosting a Summer Day Camp in Beiseker August 8-11</a:t>
          </a:r>
          <a:r>
            <a:rPr lang="en-CA" sz="1400" kern="1200" baseline="30000" dirty="0"/>
            <a:t>th</a:t>
          </a:r>
          <a:r>
            <a:rPr lang="en-CA" sz="1400" kern="1200" dirty="0"/>
            <a:t> at the Beiseker Community Hall</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currently has a Volunteer Recognition Campaign out, Nominations will be available until the end of October and Volunteers will be recognized at the Christmas in the Village Event.</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The Village of Beiseker applied for the Canada Summer Jobs Grant this year, one position was approved (Public Works-Summer Staff). This Grant covers 50% of the wages for this position</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The Village of Beiseker has promoted a Community Clean-up Campaign, this campaign involves many different internal partners and the Beiseker Transfer Site. July 8</a:t>
          </a:r>
          <a:r>
            <a:rPr lang="en-CA" sz="1400" kern="1200" baseline="30000" dirty="0"/>
            <a:t>th</a:t>
          </a:r>
          <a:r>
            <a:rPr lang="en-CA" sz="1400" kern="1200" dirty="0"/>
            <a:t> and 15</a:t>
          </a:r>
          <a:r>
            <a:rPr lang="en-CA" sz="1400" kern="1200" baseline="30000" dirty="0"/>
            <a:t>th</a:t>
          </a:r>
          <a:r>
            <a:rPr lang="en-CA" sz="1400" kern="1200" dirty="0"/>
            <a:t> are the dates.</a:t>
          </a: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r>
            <a:rPr lang="en-CA" sz="1400" kern="1200" dirty="0"/>
            <a:t>FCSS Beiseker has organized a Beiseker Family Fun Day for August 23</a:t>
          </a:r>
          <a:r>
            <a:rPr lang="en-CA" sz="1400" kern="1200" baseline="30000" dirty="0"/>
            <a:t>rd</a:t>
          </a:r>
          <a:r>
            <a:rPr lang="en-CA" sz="1400" kern="1200" dirty="0"/>
            <a:t> behind the Community Links Building. This event will be attended by other community partners from 11:00 am-2:00 pm with lots of fun activities for families</a:t>
          </a:r>
        </a:p>
        <a:p>
          <a:pPr marL="114300" lvl="1" indent="-114300" algn="l" defTabSz="622300">
            <a:lnSpc>
              <a:spcPct val="90000"/>
            </a:lnSpc>
            <a:spcBef>
              <a:spcPct val="0"/>
            </a:spcBef>
            <a:spcAft>
              <a:spcPct val="15000"/>
            </a:spcAft>
            <a:buFont typeface="Arial" panose="020B0604020202020204" pitchFamily="34" charset="0"/>
            <a:buChar char="•"/>
          </a:pPr>
          <a:endParaRPr lang="en-CA" sz="1400" kern="1200" dirty="0"/>
        </a:p>
        <a:p>
          <a:pPr marL="114300" lvl="1" indent="-114300" algn="l" defTabSz="622300">
            <a:lnSpc>
              <a:spcPct val="90000"/>
            </a:lnSpc>
            <a:spcBef>
              <a:spcPct val="0"/>
            </a:spcBef>
            <a:spcAft>
              <a:spcPct val="15000"/>
            </a:spcAft>
            <a:buFont typeface="Arial" panose="020B0604020202020204" pitchFamily="34" charset="0"/>
            <a:buChar char="•"/>
          </a:pPr>
          <a:r>
            <a:rPr lang="en-CA" sz="1400" kern="1200" dirty="0"/>
            <a:t>Community Safety and Well-Being Project. Currently we are working on a Public Education Plan this should be out to the public by the end of Summer</a:t>
          </a:r>
        </a:p>
        <a:p>
          <a:pPr marL="114300" lvl="1" indent="-114300" algn="l" defTabSz="622300">
            <a:lnSpc>
              <a:spcPct val="90000"/>
            </a:lnSpc>
            <a:spcBef>
              <a:spcPct val="0"/>
            </a:spcBef>
            <a:spcAft>
              <a:spcPct val="15000"/>
            </a:spcAft>
            <a:buFontTx/>
            <a:buNone/>
          </a:pPr>
          <a:endParaRPr lang="en-CA" sz="1400" kern="1200" dirty="0"/>
        </a:p>
        <a:p>
          <a:pPr marL="114300" lvl="1" indent="-114300" algn="l" defTabSz="622300">
            <a:lnSpc>
              <a:spcPct val="90000"/>
            </a:lnSpc>
            <a:spcBef>
              <a:spcPct val="0"/>
            </a:spcBef>
            <a:spcAft>
              <a:spcPct val="15000"/>
            </a:spcAft>
            <a:buFont typeface="Wingdings" panose="05000000000000000000" pitchFamily="2" charset="2"/>
            <a:buNone/>
          </a:pPr>
          <a:endParaRPr lang="en-CA" sz="1400" b="0" kern="1200" dirty="0"/>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endParaRPr lang="en-CA" sz="1400" kern="1200" dirty="0"/>
        </a:p>
      </dsp:txBody>
      <dsp:txXfrm rot="-5400000">
        <a:off x="1644606" y="408804"/>
        <a:ext cx="9792244" cy="47965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1CBF9-A390-45C0-A89F-EF342188E2FF}">
      <dsp:nvSpPr>
        <dsp:cNvPr id="0" name=""/>
        <dsp:cNvSpPr/>
      </dsp:nvSpPr>
      <dsp:spPr>
        <a:xfrm rot="5400000">
          <a:off x="-891954" y="2068672"/>
          <a:ext cx="3463978" cy="172355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CA" sz="2400" kern="1200" dirty="0"/>
            <a:t>FCSS, Recreation and Community Service</a:t>
          </a:r>
        </a:p>
      </dsp:txBody>
      <dsp:txXfrm rot="-5400000">
        <a:off x="-21745" y="2060243"/>
        <a:ext cx="1723559" cy="1740419"/>
      </dsp:txXfrm>
    </dsp:sp>
    <dsp:sp modelId="{6357EC0B-FEF3-4AD5-AA2A-76A1D88EF1C7}">
      <dsp:nvSpPr>
        <dsp:cNvPr id="0" name=""/>
        <dsp:cNvSpPr/>
      </dsp:nvSpPr>
      <dsp:spPr>
        <a:xfrm rot="5400000">
          <a:off x="4012689" y="-2218763"/>
          <a:ext cx="5315562" cy="1005172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Beiseker in partnership with Stepping Stones for Mental Health have organized some Mindfulness in the Park Family Events. These events provide families and kids with fun activities. The next Beiseker event will be July 17</a:t>
          </a:r>
          <a:r>
            <a:rPr lang="en-CA" sz="1400" kern="1200" baseline="30000" dirty="0">
              <a:solidFill>
                <a:schemeClr val="tx1"/>
              </a:solidFill>
            </a:rPr>
            <a:t>th</a:t>
          </a:r>
          <a:r>
            <a:rPr lang="en-CA" sz="1400" kern="1200" dirty="0">
              <a:solidFill>
                <a:schemeClr val="tx1"/>
              </a:solidFill>
            </a:rPr>
            <a:t> from 12:00-3:00 pm at the Park behind Community Links. </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Beiseker, Stepping Stones for Mental Health and Community Links partnered this summer to offer two programs. One program was for ages 4- 6 and the other program was for ages 12 +. Both events were unfortunately cancelled as registration for both programs was 0.</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Beiseker was involved in the Beiseker Country Fair in 2023 and supported activities within the Kids Area and also attended meetings.</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In June of 2023 the Village of Beiseker received notification from the Province that we received some additional funding towards the FCSS Budget. An added $777 was added to the FCSS Budget for 2023 this will support Family, Children and Volunteer Programs.</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Beiseker and FCSS Irricana have taken over the Interagency Meetings previously led by Community Links. The last meeting was hosted in May in Beiseker and included 15 different community partners with great discussions on programs and services available to local area residents. Information has been updated on the website or sent out via social media posts or to the schools.</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2024 Funding Applications will be available July  15</a:t>
          </a:r>
          <a:r>
            <a:rPr lang="en-CA" sz="1400" kern="1200" baseline="30000" dirty="0">
              <a:solidFill>
                <a:schemeClr val="tx1"/>
              </a:solidFill>
            </a:rPr>
            <a:t>th</a:t>
          </a:r>
          <a:r>
            <a:rPr lang="en-CA" sz="1400" kern="1200" dirty="0">
              <a:solidFill>
                <a:schemeClr val="tx1"/>
              </a:solidFill>
            </a:rPr>
            <a:t>, all previous groups will be emailed and information will be posted on Social Media, Newsletter and Website.</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r>
            <a:rPr lang="en-CA" sz="1400" kern="1200" dirty="0">
              <a:solidFill>
                <a:schemeClr val="tx1"/>
              </a:solidFill>
            </a:rPr>
            <a:t>FCSS Beiseker is working on a Community FCSS Priority Survey for September 2023. Information gathered will support the creation of a community plan aligned to the FCSS mandate for the Village of Beiseker. Included in this will also be an awareness Document about the Provincial FCSS program.</a:t>
          </a:r>
        </a:p>
        <a:p>
          <a:pPr marL="114300" lvl="1" indent="-114300" algn="l" defTabSz="622300">
            <a:lnSpc>
              <a:spcPct val="90000"/>
            </a:lnSpc>
            <a:spcBef>
              <a:spcPct val="0"/>
            </a:spcBef>
            <a:spcAft>
              <a:spcPct val="15000"/>
            </a:spcAft>
            <a:buChar char="•"/>
          </a:pPr>
          <a:endParaRPr lang="en-CA" sz="1400" kern="1200" dirty="0">
            <a:solidFill>
              <a:schemeClr val="tx1"/>
            </a:solidFill>
          </a:endParaRPr>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Font typeface="Arial" panose="020B0604020202020204" pitchFamily="34" charset="0"/>
            <a:buChar char="•"/>
          </a:pPr>
          <a:endParaRPr lang="en-CA" sz="1400" kern="1200" dirty="0"/>
        </a:p>
        <a:p>
          <a:pPr marL="114300" lvl="1" indent="-114300" algn="l" defTabSz="622300">
            <a:lnSpc>
              <a:spcPct val="90000"/>
            </a:lnSpc>
            <a:spcBef>
              <a:spcPct val="0"/>
            </a:spcBef>
            <a:spcAft>
              <a:spcPct val="15000"/>
            </a:spcAft>
            <a:buFontTx/>
            <a:buNone/>
          </a:pPr>
          <a:endParaRPr lang="en-CA" sz="1400" kern="1200" dirty="0"/>
        </a:p>
        <a:p>
          <a:pPr marL="114300" lvl="1" indent="-114300" algn="l" defTabSz="622300">
            <a:lnSpc>
              <a:spcPct val="90000"/>
            </a:lnSpc>
            <a:spcBef>
              <a:spcPct val="0"/>
            </a:spcBef>
            <a:spcAft>
              <a:spcPct val="15000"/>
            </a:spcAft>
            <a:buFont typeface="Wingdings" panose="05000000000000000000" pitchFamily="2" charset="2"/>
            <a:buNone/>
          </a:pPr>
          <a:endParaRPr lang="en-CA" sz="1400" b="0" kern="1200" dirty="0"/>
        </a:p>
        <a:p>
          <a:pPr marL="114300" lvl="1" indent="-114300" algn="l" defTabSz="622300">
            <a:lnSpc>
              <a:spcPct val="90000"/>
            </a:lnSpc>
            <a:spcBef>
              <a:spcPct val="0"/>
            </a:spcBef>
            <a:spcAft>
              <a:spcPct val="15000"/>
            </a:spcAft>
            <a:buChar char="•"/>
          </a:pPr>
          <a:endParaRPr lang="en-CA" sz="1400" kern="1200" dirty="0"/>
        </a:p>
        <a:p>
          <a:pPr marL="114300" lvl="1" indent="-114300" algn="l" defTabSz="622300">
            <a:lnSpc>
              <a:spcPct val="90000"/>
            </a:lnSpc>
            <a:spcBef>
              <a:spcPct val="0"/>
            </a:spcBef>
            <a:spcAft>
              <a:spcPct val="15000"/>
            </a:spcAft>
            <a:buChar char="•"/>
          </a:pPr>
          <a:endParaRPr lang="en-CA" sz="1400" kern="1200" dirty="0"/>
        </a:p>
      </dsp:txBody>
      <dsp:txXfrm rot="-5400000">
        <a:off x="1644606" y="408804"/>
        <a:ext cx="9792244" cy="47965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6B30-57E3-4F2A-832C-125E2ABAB1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7EB6CE3-28A2-497F-82CB-B9B5A60D5F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3D695E0-4A0F-4089-BCB4-71D84D0FDA26}"/>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98561604-4413-4EB3-94EF-2B42566C5DBC}"/>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16708C45-9A07-4DB5-A74F-F639B13D3D30}"/>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291628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2E7BF-9981-4ECE-B1FB-86CD210B231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22BB74-E4FF-4B0E-9E02-3C0728AA01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DEA1CBB-C8F9-4702-84E6-D2F4F9AB9A5B}"/>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43B633A3-EFE3-4B2E-A084-48394A0BD3AD}"/>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7E9C3B9-B015-44D5-91BA-129295D388B5}"/>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177470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97EFF9-58BE-420F-8CCD-160C79B693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E341B5A-A683-42A6-8C72-150AF9F55A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BEAAAC-7CCA-4B35-9FCE-DE4CE7859B2A}"/>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7F4BFB2F-543A-4EA3-AD67-E3F760B2757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69A41B8-795C-4E33-BA67-AB3E4CD600A4}"/>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91159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88B7-7A08-478D-A64F-EA7896D473E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1379E65-B339-4F0A-AF98-D0E309B3DF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879A1CA-2BE3-4840-8B68-A8705B0C7A30}"/>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0F74573C-DDA1-4E2F-B2F4-E63B48BB7217}"/>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E04E78D1-0A1F-4187-86FF-4FD146299E54}"/>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260041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204C3-6CE7-4B66-A144-37BF174992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6AD25DE-D453-436A-820D-1C0F3B200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A5DDB-5CAD-4F4E-AA45-CD1182F77084}"/>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7129D167-6126-409E-9420-BE8DE214CE3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F07107CF-2AA6-42F5-BC04-914B9757AFA7}"/>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288465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50B4-70E7-41A9-BC1B-39F7B27681D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CBEB26D-65F7-4ABF-91AD-F409D8948B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A5AB2AF-669A-4358-8022-01C36E7198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659087D-08B8-4391-A587-A5D8DE66499D}"/>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6" name="Footer Placeholder 5">
            <a:extLst>
              <a:ext uri="{FF2B5EF4-FFF2-40B4-BE49-F238E27FC236}">
                <a16:creationId xmlns:a16="http://schemas.microsoft.com/office/drawing/2014/main" id="{82B8E8EF-054E-407D-A22F-137521942304}"/>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69030CC7-FBDA-459E-8EC8-B1C36852181C}"/>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88493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C487-249F-4CF0-AB95-A7EF85B90B5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F5FA470-ED63-490A-8766-D73AC8B466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135B4-AC6D-4A9D-B2B7-ECB8E3C707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95A134B-4C7C-4163-909A-EB30101BA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D4AE4D-16D7-4340-8456-F62502BCF6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18D2A5B-1723-480F-815D-CF5D3EAA9D48}"/>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8" name="Footer Placeholder 7">
            <a:extLst>
              <a:ext uri="{FF2B5EF4-FFF2-40B4-BE49-F238E27FC236}">
                <a16:creationId xmlns:a16="http://schemas.microsoft.com/office/drawing/2014/main" id="{32DE5D42-2476-4F93-A13E-12627A9448CF}"/>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48A3CAFB-F334-430B-9A84-83120FED96A1}"/>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37409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68A3-AEBB-49D9-9B03-14010927114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4ECC66A-3487-40C1-B5B2-BBEAF25091C6}"/>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4" name="Footer Placeholder 3">
            <a:extLst>
              <a:ext uri="{FF2B5EF4-FFF2-40B4-BE49-F238E27FC236}">
                <a16:creationId xmlns:a16="http://schemas.microsoft.com/office/drawing/2014/main" id="{0D823C83-B851-4392-A9DD-50B0556E2F4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A9538231-0C76-46C2-A31E-75DEA9CC3263}"/>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140832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854466-6CDA-47B8-969C-08E29894011F}"/>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3" name="Footer Placeholder 2">
            <a:extLst>
              <a:ext uri="{FF2B5EF4-FFF2-40B4-BE49-F238E27FC236}">
                <a16:creationId xmlns:a16="http://schemas.microsoft.com/office/drawing/2014/main" id="{087C3635-0C63-449C-B351-638BEF5A96A9}"/>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56CA768-6221-4F86-913E-C060772C9D33}"/>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117853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5DBE-088A-4C16-B877-B5C3347E3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6851D33-80C6-42A8-93EC-33C384C22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E9F9ABD-7EA8-48BA-8938-631D5FE4C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36743-0C11-4719-AFCC-59EE4ABC5D75}"/>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6" name="Footer Placeholder 5">
            <a:extLst>
              <a:ext uri="{FF2B5EF4-FFF2-40B4-BE49-F238E27FC236}">
                <a16:creationId xmlns:a16="http://schemas.microsoft.com/office/drawing/2014/main" id="{139C6D93-A8D3-4FFB-B61B-DAFFCCAC920B}"/>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7733F6F6-5B30-4E58-A0E6-B4F307CDF486}"/>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172987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6106-390B-488E-B3BC-40F3FE1B3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3A2C46-BD50-4FC0-B0C5-223C0B173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6C966D32-5EAA-4956-8580-5D3BECA7C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F701E7-88AD-4AB3-B10E-38DB26EA2947}"/>
              </a:ext>
            </a:extLst>
          </p:cNvPr>
          <p:cNvSpPr>
            <a:spLocks noGrp="1"/>
          </p:cNvSpPr>
          <p:nvPr>
            <p:ph type="dt" sz="half" idx="10"/>
          </p:nvPr>
        </p:nvSpPr>
        <p:spPr/>
        <p:txBody>
          <a:bodyPr/>
          <a:lstStyle/>
          <a:p>
            <a:fld id="{BF012893-57CA-428F-A642-62E5972E86BD}" type="datetimeFigureOut">
              <a:rPr lang="en-CA" smtClean="0"/>
              <a:t>2023-07-20</a:t>
            </a:fld>
            <a:endParaRPr lang="en-CA" dirty="0"/>
          </a:p>
        </p:txBody>
      </p:sp>
      <p:sp>
        <p:nvSpPr>
          <p:cNvPr id="6" name="Footer Placeholder 5">
            <a:extLst>
              <a:ext uri="{FF2B5EF4-FFF2-40B4-BE49-F238E27FC236}">
                <a16:creationId xmlns:a16="http://schemas.microsoft.com/office/drawing/2014/main" id="{ACFDE24F-3F5C-42DB-9125-88EA16427058}"/>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2C08F3FA-DB0D-47E6-9C2B-98E7B2FE2B1D}"/>
              </a:ext>
            </a:extLst>
          </p:cNvPr>
          <p:cNvSpPr>
            <a:spLocks noGrp="1"/>
          </p:cNvSpPr>
          <p:nvPr>
            <p:ph type="sldNum" sz="quarter" idx="12"/>
          </p:nvPr>
        </p:nvSpPr>
        <p:spPr/>
        <p:txBody>
          <a:bodyPr/>
          <a:lstStyle/>
          <a:p>
            <a:fld id="{17B468BA-2385-4993-A309-680CA6957961}" type="slidenum">
              <a:rPr lang="en-CA" smtClean="0"/>
              <a:t>‹#›</a:t>
            </a:fld>
            <a:endParaRPr lang="en-CA" dirty="0"/>
          </a:p>
        </p:txBody>
      </p:sp>
    </p:spTree>
    <p:extLst>
      <p:ext uri="{BB962C8B-B14F-4D97-AF65-F5344CB8AC3E}">
        <p14:creationId xmlns:p14="http://schemas.microsoft.com/office/powerpoint/2010/main" val="303586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76210A-103E-4282-AA61-7839A8F84E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245AC35-BEBA-4857-82A6-5D54DC4CF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72949C-0CAE-4353-881F-E51971617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12893-57CA-428F-A642-62E5972E86BD}" type="datetimeFigureOut">
              <a:rPr lang="en-CA" smtClean="0"/>
              <a:t>2023-07-20</a:t>
            </a:fld>
            <a:endParaRPr lang="en-CA" dirty="0"/>
          </a:p>
        </p:txBody>
      </p:sp>
      <p:sp>
        <p:nvSpPr>
          <p:cNvPr id="5" name="Footer Placeholder 4">
            <a:extLst>
              <a:ext uri="{FF2B5EF4-FFF2-40B4-BE49-F238E27FC236}">
                <a16:creationId xmlns:a16="http://schemas.microsoft.com/office/drawing/2014/main" id="{C9F4FA9D-C8E3-4820-AA9D-171113E5D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8DBBD9E7-86D0-4D8E-9593-9BF5AE535F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468BA-2385-4993-A309-680CA6957961}" type="slidenum">
              <a:rPr lang="en-CA" smtClean="0"/>
              <a:t>‹#›</a:t>
            </a:fld>
            <a:endParaRPr lang="en-CA" dirty="0"/>
          </a:p>
        </p:txBody>
      </p:sp>
    </p:spTree>
    <p:extLst>
      <p:ext uri="{BB962C8B-B14F-4D97-AF65-F5344CB8AC3E}">
        <p14:creationId xmlns:p14="http://schemas.microsoft.com/office/powerpoint/2010/main" val="461981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1.jp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3.xml"/><Relationship Id="rId7" Type="http://schemas.openxmlformats.org/officeDocument/2006/relationships/image" Target="../media/image1.jp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610362-8625-42A1-9130-182D83A3DE4D}"/>
              </a:ext>
            </a:extLst>
          </p:cNvPr>
          <p:cNvSpPr>
            <a:spLocks noGrp="1"/>
          </p:cNvSpPr>
          <p:nvPr>
            <p:ph type="title"/>
          </p:nvPr>
        </p:nvSpPr>
        <p:spPr>
          <a:xfrm>
            <a:off x="318051" y="0"/>
            <a:ext cx="13159409" cy="1325563"/>
          </a:xfrm>
        </p:spPr>
        <p:txBody>
          <a:bodyPr>
            <a:normAutofit/>
          </a:bodyPr>
          <a:lstStyle/>
          <a:p>
            <a:pPr algn="ctr"/>
            <a:r>
              <a:rPr lang="en-CA" sz="2800" b="1" u="sng" dirty="0"/>
              <a:t>Village of Beiseker- FCSS, Recreation and Community Services</a:t>
            </a:r>
            <a:br>
              <a:rPr lang="en-CA" sz="2800" b="1" u="sng" dirty="0"/>
            </a:br>
            <a:r>
              <a:rPr lang="en-CA" sz="2800" b="1" u="sng" dirty="0"/>
              <a:t>2nd Quarter Overview 2023</a:t>
            </a:r>
          </a:p>
        </p:txBody>
      </p:sp>
      <p:graphicFrame>
        <p:nvGraphicFramePr>
          <p:cNvPr id="8" name="Content Placeholder 7">
            <a:extLst>
              <a:ext uri="{FF2B5EF4-FFF2-40B4-BE49-F238E27FC236}">
                <a16:creationId xmlns:a16="http://schemas.microsoft.com/office/drawing/2014/main" id="{B63C2C9F-61DA-4252-87E0-BE21138988FA}"/>
              </a:ext>
            </a:extLst>
          </p:cNvPr>
          <p:cNvGraphicFramePr>
            <a:graphicFrameLocks noGrp="1"/>
          </p:cNvGraphicFramePr>
          <p:nvPr>
            <p:ph sz="half" idx="2"/>
            <p:extLst>
              <p:ext uri="{D42A27DB-BD31-4B8C-83A1-F6EECF244321}">
                <p14:modId xmlns:p14="http://schemas.microsoft.com/office/powerpoint/2010/main" val="2072563615"/>
              </p:ext>
            </p:extLst>
          </p:nvPr>
        </p:nvGraphicFramePr>
        <p:xfrm>
          <a:off x="360255" y="1048871"/>
          <a:ext cx="11688309" cy="6648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748AA41-FE65-4620-B897-AEC34F03CB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8552" y="107577"/>
            <a:ext cx="1171085" cy="1237129"/>
          </a:xfrm>
          <a:prstGeom prst="rect">
            <a:avLst/>
          </a:prstGeom>
        </p:spPr>
      </p:pic>
      <p:pic>
        <p:nvPicPr>
          <p:cNvPr id="5" name="Picture 4">
            <a:extLst>
              <a:ext uri="{FF2B5EF4-FFF2-40B4-BE49-F238E27FC236}">
                <a16:creationId xmlns:a16="http://schemas.microsoft.com/office/drawing/2014/main" id="{68D6659D-7EF9-4720-47F9-43B9C2F10A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600" y="1371600"/>
            <a:ext cx="1735893" cy="954741"/>
          </a:xfrm>
          <a:prstGeom prst="rect">
            <a:avLst/>
          </a:prstGeom>
        </p:spPr>
      </p:pic>
    </p:spTree>
    <p:extLst>
      <p:ext uri="{BB962C8B-B14F-4D97-AF65-F5344CB8AC3E}">
        <p14:creationId xmlns:p14="http://schemas.microsoft.com/office/powerpoint/2010/main" val="202690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610362-8625-42A1-9130-182D83A3DE4D}"/>
              </a:ext>
            </a:extLst>
          </p:cNvPr>
          <p:cNvSpPr>
            <a:spLocks noGrp="1"/>
          </p:cNvSpPr>
          <p:nvPr>
            <p:ph type="title"/>
          </p:nvPr>
        </p:nvSpPr>
        <p:spPr>
          <a:xfrm>
            <a:off x="318051" y="0"/>
            <a:ext cx="13159409" cy="1325563"/>
          </a:xfrm>
        </p:spPr>
        <p:txBody>
          <a:bodyPr>
            <a:normAutofit/>
          </a:bodyPr>
          <a:lstStyle/>
          <a:p>
            <a:pPr algn="ctr"/>
            <a:r>
              <a:rPr lang="en-CA" sz="2800" b="1" u="sng" dirty="0"/>
              <a:t>Village of Beiseker- FCSS, Recreation and Community Services</a:t>
            </a:r>
            <a:br>
              <a:rPr lang="en-CA" sz="2800" b="1" u="sng" dirty="0"/>
            </a:br>
            <a:r>
              <a:rPr lang="en-CA" sz="2800" b="1" u="sng" dirty="0"/>
              <a:t>2nd Quarter Overview 2023</a:t>
            </a:r>
          </a:p>
        </p:txBody>
      </p:sp>
      <p:graphicFrame>
        <p:nvGraphicFramePr>
          <p:cNvPr id="8" name="Content Placeholder 7">
            <a:extLst>
              <a:ext uri="{FF2B5EF4-FFF2-40B4-BE49-F238E27FC236}">
                <a16:creationId xmlns:a16="http://schemas.microsoft.com/office/drawing/2014/main" id="{B63C2C9F-61DA-4252-87E0-BE21138988FA}"/>
              </a:ext>
            </a:extLst>
          </p:cNvPr>
          <p:cNvGraphicFramePr>
            <a:graphicFrameLocks noGrp="1"/>
          </p:cNvGraphicFramePr>
          <p:nvPr>
            <p:ph sz="half" idx="2"/>
            <p:extLst>
              <p:ext uri="{D42A27DB-BD31-4B8C-83A1-F6EECF244321}">
                <p14:modId xmlns:p14="http://schemas.microsoft.com/office/powerpoint/2010/main" val="1827857006"/>
              </p:ext>
            </p:extLst>
          </p:nvPr>
        </p:nvGraphicFramePr>
        <p:xfrm>
          <a:off x="360255" y="1048871"/>
          <a:ext cx="11688309" cy="6648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748AA41-FE65-4620-B897-AEC34F03CB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776" y="92168"/>
            <a:ext cx="1185671" cy="1252538"/>
          </a:xfrm>
          <a:prstGeom prst="rect">
            <a:avLst/>
          </a:prstGeom>
        </p:spPr>
      </p:pic>
      <p:pic>
        <p:nvPicPr>
          <p:cNvPr id="5" name="Picture 4">
            <a:extLst>
              <a:ext uri="{FF2B5EF4-FFF2-40B4-BE49-F238E27FC236}">
                <a16:creationId xmlns:a16="http://schemas.microsoft.com/office/drawing/2014/main" id="{81BF8A62-F668-7A19-AE35-B879D9C32968}"/>
              </a:ext>
            </a:extLst>
          </p:cNvPr>
          <p:cNvPicPr>
            <a:picLocks noChangeAspect="1"/>
          </p:cNvPicPr>
          <p:nvPr/>
        </p:nvPicPr>
        <p:blipFill>
          <a:blip r:embed="rId8"/>
          <a:stretch>
            <a:fillRect/>
          </a:stretch>
        </p:blipFill>
        <p:spPr>
          <a:xfrm>
            <a:off x="160752" y="1430904"/>
            <a:ext cx="1731414" cy="957155"/>
          </a:xfrm>
          <a:prstGeom prst="rect">
            <a:avLst/>
          </a:prstGeom>
        </p:spPr>
      </p:pic>
    </p:spTree>
    <p:extLst>
      <p:ext uri="{BB962C8B-B14F-4D97-AF65-F5344CB8AC3E}">
        <p14:creationId xmlns:p14="http://schemas.microsoft.com/office/powerpoint/2010/main" val="117605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610362-8625-42A1-9130-182D83A3DE4D}"/>
              </a:ext>
            </a:extLst>
          </p:cNvPr>
          <p:cNvSpPr>
            <a:spLocks noGrp="1"/>
          </p:cNvSpPr>
          <p:nvPr>
            <p:ph type="title"/>
          </p:nvPr>
        </p:nvSpPr>
        <p:spPr>
          <a:xfrm>
            <a:off x="318051" y="0"/>
            <a:ext cx="13159409" cy="1325563"/>
          </a:xfrm>
        </p:spPr>
        <p:txBody>
          <a:bodyPr>
            <a:normAutofit/>
          </a:bodyPr>
          <a:lstStyle/>
          <a:p>
            <a:pPr algn="ctr"/>
            <a:r>
              <a:rPr lang="en-CA" sz="2800" b="1" u="sng" dirty="0"/>
              <a:t>Village of Beiseker- FCSS, Recreation and Community Services</a:t>
            </a:r>
            <a:br>
              <a:rPr lang="en-CA" sz="2800" b="1" u="sng" dirty="0"/>
            </a:br>
            <a:r>
              <a:rPr lang="en-CA" sz="2800" b="1" u="sng" dirty="0"/>
              <a:t>2nd Quarter Overview 2023</a:t>
            </a:r>
          </a:p>
        </p:txBody>
      </p:sp>
      <p:graphicFrame>
        <p:nvGraphicFramePr>
          <p:cNvPr id="8" name="Content Placeholder 7">
            <a:extLst>
              <a:ext uri="{FF2B5EF4-FFF2-40B4-BE49-F238E27FC236}">
                <a16:creationId xmlns:a16="http://schemas.microsoft.com/office/drawing/2014/main" id="{B63C2C9F-61DA-4252-87E0-BE21138988FA}"/>
              </a:ext>
            </a:extLst>
          </p:cNvPr>
          <p:cNvGraphicFramePr>
            <a:graphicFrameLocks noGrp="1"/>
          </p:cNvGraphicFramePr>
          <p:nvPr>
            <p:ph sz="half" idx="2"/>
            <p:extLst>
              <p:ext uri="{D42A27DB-BD31-4B8C-83A1-F6EECF244321}">
                <p14:modId xmlns:p14="http://schemas.microsoft.com/office/powerpoint/2010/main" val="1749795628"/>
              </p:ext>
            </p:extLst>
          </p:nvPr>
        </p:nvGraphicFramePr>
        <p:xfrm>
          <a:off x="360255" y="1048871"/>
          <a:ext cx="11688309" cy="6648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748AA41-FE65-4620-B897-AEC34F03CB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776" y="92168"/>
            <a:ext cx="1185671" cy="1252538"/>
          </a:xfrm>
          <a:prstGeom prst="rect">
            <a:avLst/>
          </a:prstGeom>
        </p:spPr>
      </p:pic>
      <p:pic>
        <p:nvPicPr>
          <p:cNvPr id="5" name="Picture 4">
            <a:extLst>
              <a:ext uri="{FF2B5EF4-FFF2-40B4-BE49-F238E27FC236}">
                <a16:creationId xmlns:a16="http://schemas.microsoft.com/office/drawing/2014/main" id="{81BF8A62-F668-7A19-AE35-B879D9C32968}"/>
              </a:ext>
            </a:extLst>
          </p:cNvPr>
          <p:cNvPicPr>
            <a:picLocks noChangeAspect="1"/>
          </p:cNvPicPr>
          <p:nvPr/>
        </p:nvPicPr>
        <p:blipFill>
          <a:blip r:embed="rId8"/>
          <a:stretch>
            <a:fillRect/>
          </a:stretch>
        </p:blipFill>
        <p:spPr>
          <a:xfrm>
            <a:off x="160752" y="1430904"/>
            <a:ext cx="1731414" cy="957155"/>
          </a:xfrm>
          <a:prstGeom prst="rect">
            <a:avLst/>
          </a:prstGeom>
        </p:spPr>
      </p:pic>
    </p:spTree>
    <p:extLst>
      <p:ext uri="{BB962C8B-B14F-4D97-AF65-F5344CB8AC3E}">
        <p14:creationId xmlns:p14="http://schemas.microsoft.com/office/powerpoint/2010/main" val="128948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920</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Village of Beiseker- FCSS, Recreation and Community Services 2nd Quarter Overview 2023</vt:lpstr>
      <vt:lpstr>Village of Beiseker- FCSS, Recreation and Community Services 2nd Quarter Overview 2023</vt:lpstr>
      <vt:lpstr>Village of Beiseker- FCSS, Recreation and Community Services 2nd Quarter Overview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Services and FCSS Update July 2021</dc:title>
  <dc:creator>Kenny Swanson</dc:creator>
  <cp:lastModifiedBy>Kenny Swanson</cp:lastModifiedBy>
  <cp:revision>56</cp:revision>
  <dcterms:created xsi:type="dcterms:W3CDTF">2021-07-10T16:26:48Z</dcterms:created>
  <dcterms:modified xsi:type="dcterms:W3CDTF">2023-07-20T15:23:16Z</dcterms:modified>
</cp:coreProperties>
</file>